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y="5143500" cx="9144000"/>
  <p:notesSz cx="6858000" cy="9144000"/>
  <p:embeddedFontLst>
    <p:embeddedFont>
      <p:font typeface="Economica"/>
      <p:regular r:id="rId135"/>
      <p:bold r:id="rId136"/>
      <p:italic r:id="rId137"/>
      <p:boldItalic r:id="rId138"/>
    </p:embeddedFont>
    <p:embeddedFont>
      <p:font typeface="Open Sans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2" Type="http://schemas.openxmlformats.org/officeDocument/2006/relationships/font" Target="fonts/OpenSans-boldItalic.fntdata"/><Relationship Id="rId141" Type="http://schemas.openxmlformats.org/officeDocument/2006/relationships/font" Target="fonts/OpenSans-italic.fntdata"/><Relationship Id="rId140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OpenSans-regular.fntdata"/><Relationship Id="rId138" Type="http://schemas.openxmlformats.org/officeDocument/2006/relationships/font" Target="fonts/Economica-boldItalic.fntdata"/><Relationship Id="rId137" Type="http://schemas.openxmlformats.org/officeDocument/2006/relationships/font" Target="fonts/Economica-italic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Economica-bold.fntdata"/><Relationship Id="rId135" Type="http://schemas.openxmlformats.org/officeDocument/2006/relationships/font" Target="fonts/Economica-regular.fntdata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80ed95cf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80ed95c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0ed95c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0ed95c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8360fa17a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48360fa17a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48360fa17a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48360fa17a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48360fa17a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48360fa17a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8360fa17a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48360fa17a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8360fa17a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48360fa17a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49445f9ae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49445f9ae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49445f9a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49445f9a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48360fa17a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48360fa17a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48360fa17a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48360fa17a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48360fa17a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48360fa17a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0ed95cf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0ed95cf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48360fa17a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48360fa17a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48360fa17a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48360fa17a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8360fa17a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8360fa17a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48360fa17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48360fa17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48360fa17a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48360fa17a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49445f9ae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49445f9a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48360fa17a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48360fa17a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48360fa17a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48360fa17a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48360fa17a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48360fa17a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48360fa17a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48360fa17a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80ed95cf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80ed95cf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48360fa17a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48360fa17a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49445f9a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49445f9a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48360fa17a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48360fa17a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48360fa17a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48360fa17a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48360fa17a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48360fa17a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48360fa17a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48360fa17a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49445f9ae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49445f9ae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49445f9a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49445f9a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49445f9a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49445f9a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49445f9ae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49445f9ae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0ed95cf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80ed95cf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0ed95cf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0ed95cf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0ed95cf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0ed95cf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0ed95cf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0ed95cf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0ed95cf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0ed95cf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0ed95cf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0ed95cf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0ed95cf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0ed95cf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80ed95cf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80ed95cf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0ed95cf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0ed95cf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0ed95cf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0ed95cf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0ed95cf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0ed95cf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0ed95cf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0ed95cf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0ed95cf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0ed95cf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0ed95cf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0ed95cf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80ed95cf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80ed95cf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80ed95cf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80ed95cf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80ed95c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80ed95c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80ed95cf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80ed95cf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3853be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3853be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80ed95cf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80ed95cf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80ed95cf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80ed95cf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0ed95cf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0ed95cf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0ed95c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80ed95c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9445f9a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9445f9a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445f9ae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445f9ae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445f9a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9445f9a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8360fa1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8360fa1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8360fa17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8360fa17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60fa1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60fa1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3853be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3853be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8360fa17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8360fa17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8360fa17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8360fa17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8360fa17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8360fa17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8360fa17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8360fa17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8360fa17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8360fa17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8360fa17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8360fa17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&amp; PROCESSING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8360fa1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8360fa1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9445f9a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9445f9a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9445f9a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9445f9a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8360fa17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8360fa17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3853be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3853be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8360fa17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8360fa17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8360fa17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8360fa17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9445f9a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9445f9a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9445f9a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9445f9a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9445f9a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9445f9a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8360fa17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8360fa17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8360fa17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8360fa17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8360fa17a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8360fa17a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8360fa17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8360fa17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8360fa17a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8360fa17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83853be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83853be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8360fa17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8360fa17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8360fa17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48360fa17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8360fa17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8360fa17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9445f9ae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9445f9ae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9445f9a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9445f9a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8360fa17a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8360fa17a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8360fa17a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48360fa17a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48360fa17a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48360fa17a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48360fa17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48360fa17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8360fa17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8360fa17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3853be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3853be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8360fa17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48360fa17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8360fa17a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8360fa17a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9445f9ae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9445f9ae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49445f9a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49445f9a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48360fa17a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48360fa17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8360fa17a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8360fa17a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8360fa17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8360fa17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48360fa17a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48360fa17a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8360fa17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8360fa17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9445f9ae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9445f9ae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3853be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3853be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9445f9a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9445f9a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48360fa17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48360fa17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48360fa17a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48360fa17a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48360fa17a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48360fa17a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8360fa17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48360fa17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8360fa17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8360fa17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8360fa17a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8360fa17a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9445f9ae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9445f9ae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9445f9a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9445f9a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8360fa17a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48360fa17a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3853be3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3853be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48360fa17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48360fa17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8360fa17a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8360fa17a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48360fa17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48360fa17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8360fa17a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8360fa17a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49445f9ae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49445f9ae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9445f9a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9445f9a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48360fa17a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48360fa17a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8360fa17a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8360fa17a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48360fa17a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48360fa17a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8360fa17a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8360fa17a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1507350"/>
            <a:ext cx="7596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Amazon Web Service Reference Architectures</a:t>
            </a:r>
            <a:endParaRPr sz="6400"/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3711900" y="3767350"/>
            <a:ext cx="1720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ALTOTECH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</a:t>
            </a:r>
            <a:r>
              <a:rPr lang="en"/>
              <a:t>Elastic Compute Cloud (EC2)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secure, resizable compute capacity in the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designed to make web-scale cloud computing easier for developers.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837" y="2571750"/>
            <a:ext cx="3936325" cy="22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2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2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2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2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2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2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2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2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2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2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2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2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13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13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3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3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3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3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3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3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13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13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14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14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4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14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4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4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15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15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15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15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15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E-COMMERCE WEB SITE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2: CHECKOUT SERVICE</a:t>
            </a:r>
            <a:endParaRPr sz="36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8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8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8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18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18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18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18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18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18"/>
          <p:cNvSpPr/>
          <p:nvPr/>
        </p:nvSpPr>
        <p:spPr>
          <a:xfrm rot="1895805">
            <a:off x="3591748" y="45012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18"/>
          <p:cNvSpPr/>
          <p:nvPr/>
        </p:nvSpPr>
        <p:spPr>
          <a:xfrm>
            <a:off x="3803780" y="4541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18"/>
          <p:cNvSpPr/>
          <p:nvPr/>
        </p:nvSpPr>
        <p:spPr>
          <a:xfrm rot="1896540">
            <a:off x="4199019" y="2324653"/>
            <a:ext cx="74925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8"/>
          <p:cNvSpPr/>
          <p:nvPr/>
        </p:nvSpPr>
        <p:spPr>
          <a:xfrm rot="3532609">
            <a:off x="4715409" y="2365586"/>
            <a:ext cx="388291" cy="286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8"/>
          <p:cNvSpPr/>
          <p:nvPr/>
        </p:nvSpPr>
        <p:spPr>
          <a:xfrm>
            <a:off x="4567880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8"/>
          <p:cNvSpPr/>
          <p:nvPr/>
        </p:nvSpPr>
        <p:spPr>
          <a:xfrm rot="1895805">
            <a:off x="2113698" y="2488765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8"/>
          <p:cNvSpPr/>
          <p:nvPr/>
        </p:nvSpPr>
        <p:spPr>
          <a:xfrm rot="-984">
            <a:off x="1205698" y="2235699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8"/>
          <p:cNvSpPr/>
          <p:nvPr/>
        </p:nvSpPr>
        <p:spPr>
          <a:xfrm>
            <a:off x="1999905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18"/>
          <p:cNvSpPr/>
          <p:nvPr/>
        </p:nvSpPr>
        <p:spPr>
          <a:xfrm rot="1897232">
            <a:off x="5662267" y="2393100"/>
            <a:ext cx="34561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8"/>
          <p:cNvSpPr/>
          <p:nvPr/>
        </p:nvSpPr>
        <p:spPr>
          <a:xfrm rot="1897232">
            <a:off x="5560967" y="2428375"/>
            <a:ext cx="34561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18"/>
          <p:cNvSpPr/>
          <p:nvPr/>
        </p:nvSpPr>
        <p:spPr>
          <a:xfrm>
            <a:off x="5592380" y="24329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18"/>
          <p:cNvSpPr/>
          <p:nvPr/>
        </p:nvSpPr>
        <p:spPr>
          <a:xfrm rot="1895805">
            <a:off x="5508948" y="45995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18"/>
          <p:cNvSpPr/>
          <p:nvPr/>
        </p:nvSpPr>
        <p:spPr>
          <a:xfrm>
            <a:off x="5592380" y="4639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19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19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9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19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19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19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19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19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19"/>
          <p:cNvSpPr/>
          <p:nvPr/>
        </p:nvSpPr>
        <p:spPr>
          <a:xfrm rot="1895805">
            <a:off x="3591748" y="45012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19"/>
          <p:cNvSpPr/>
          <p:nvPr/>
        </p:nvSpPr>
        <p:spPr>
          <a:xfrm>
            <a:off x="3803780" y="4541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19"/>
          <p:cNvSpPr/>
          <p:nvPr/>
        </p:nvSpPr>
        <p:spPr>
          <a:xfrm rot="1896540">
            <a:off x="4199019" y="2324653"/>
            <a:ext cx="74925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19"/>
          <p:cNvSpPr/>
          <p:nvPr/>
        </p:nvSpPr>
        <p:spPr>
          <a:xfrm rot="3532609">
            <a:off x="4715409" y="2365586"/>
            <a:ext cx="388291" cy="286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9"/>
          <p:cNvSpPr/>
          <p:nvPr/>
        </p:nvSpPr>
        <p:spPr>
          <a:xfrm>
            <a:off x="4567880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9"/>
          <p:cNvSpPr/>
          <p:nvPr/>
        </p:nvSpPr>
        <p:spPr>
          <a:xfrm rot="1895805">
            <a:off x="2113698" y="2488765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19"/>
          <p:cNvSpPr/>
          <p:nvPr/>
        </p:nvSpPr>
        <p:spPr>
          <a:xfrm rot="-984">
            <a:off x="1205698" y="2235699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19"/>
          <p:cNvSpPr/>
          <p:nvPr/>
        </p:nvSpPr>
        <p:spPr>
          <a:xfrm>
            <a:off x="1999905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9"/>
          <p:cNvSpPr/>
          <p:nvPr/>
        </p:nvSpPr>
        <p:spPr>
          <a:xfrm rot="1897232">
            <a:off x="5662267" y="2393100"/>
            <a:ext cx="34561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19"/>
          <p:cNvSpPr/>
          <p:nvPr/>
        </p:nvSpPr>
        <p:spPr>
          <a:xfrm rot="1897232">
            <a:off x="5560967" y="2428375"/>
            <a:ext cx="34561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19"/>
          <p:cNvSpPr/>
          <p:nvPr/>
        </p:nvSpPr>
        <p:spPr>
          <a:xfrm>
            <a:off x="5592380" y="24329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20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0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0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0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0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20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0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20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20"/>
          <p:cNvSpPr/>
          <p:nvPr/>
        </p:nvSpPr>
        <p:spPr>
          <a:xfrm rot="1895805">
            <a:off x="3591748" y="45012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20"/>
          <p:cNvSpPr/>
          <p:nvPr/>
        </p:nvSpPr>
        <p:spPr>
          <a:xfrm>
            <a:off x="3803780" y="4541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20"/>
          <p:cNvSpPr/>
          <p:nvPr/>
        </p:nvSpPr>
        <p:spPr>
          <a:xfrm rot="1896540">
            <a:off x="4199019" y="2324653"/>
            <a:ext cx="74925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20"/>
          <p:cNvSpPr/>
          <p:nvPr/>
        </p:nvSpPr>
        <p:spPr>
          <a:xfrm rot="3532609">
            <a:off x="4715409" y="2365586"/>
            <a:ext cx="388291" cy="286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20"/>
          <p:cNvSpPr/>
          <p:nvPr/>
        </p:nvSpPr>
        <p:spPr>
          <a:xfrm>
            <a:off x="4567880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20"/>
          <p:cNvSpPr/>
          <p:nvPr/>
        </p:nvSpPr>
        <p:spPr>
          <a:xfrm rot="1895805">
            <a:off x="2113698" y="2488765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20"/>
          <p:cNvSpPr/>
          <p:nvPr/>
        </p:nvSpPr>
        <p:spPr>
          <a:xfrm rot="-984">
            <a:off x="1205698" y="2235699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20"/>
          <p:cNvSpPr/>
          <p:nvPr/>
        </p:nvSpPr>
        <p:spPr>
          <a:xfrm>
            <a:off x="1999905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21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1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1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21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21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21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21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21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1"/>
          <p:cNvSpPr/>
          <p:nvPr/>
        </p:nvSpPr>
        <p:spPr>
          <a:xfrm rot="1895805">
            <a:off x="3591748" y="45012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1"/>
          <p:cNvSpPr/>
          <p:nvPr/>
        </p:nvSpPr>
        <p:spPr>
          <a:xfrm>
            <a:off x="3803780" y="4541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21"/>
          <p:cNvSpPr/>
          <p:nvPr/>
        </p:nvSpPr>
        <p:spPr>
          <a:xfrm rot="1896540">
            <a:off x="4199019" y="2324653"/>
            <a:ext cx="74925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21"/>
          <p:cNvSpPr/>
          <p:nvPr/>
        </p:nvSpPr>
        <p:spPr>
          <a:xfrm rot="3532609">
            <a:off x="4715409" y="2365586"/>
            <a:ext cx="388291" cy="286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21"/>
          <p:cNvSpPr/>
          <p:nvPr/>
        </p:nvSpPr>
        <p:spPr>
          <a:xfrm>
            <a:off x="4567880" y="2405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Relational Database Service</a:t>
            </a:r>
            <a:r>
              <a:rPr lang="en"/>
              <a:t> (RDS)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cost-efficient and resizable capacity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automates administration tasks such as hardware provisioning, database setup, patching and backups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62" y="2385150"/>
            <a:ext cx="5094675" cy="2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22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2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2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2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2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2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2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22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22"/>
          <p:cNvSpPr/>
          <p:nvPr/>
        </p:nvSpPr>
        <p:spPr>
          <a:xfrm rot="1895805">
            <a:off x="3591748" y="45012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22"/>
          <p:cNvSpPr/>
          <p:nvPr/>
        </p:nvSpPr>
        <p:spPr>
          <a:xfrm>
            <a:off x="3803780" y="4541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23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23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23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23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23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23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23"/>
          <p:cNvSpPr/>
          <p:nvPr/>
        </p:nvSpPr>
        <p:spPr>
          <a:xfrm rot="1895805">
            <a:off x="7253748" y="38063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23"/>
          <p:cNvSpPr/>
          <p:nvPr/>
        </p:nvSpPr>
        <p:spPr>
          <a:xfrm>
            <a:off x="7360530" y="3634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24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24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24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4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24"/>
          <p:cNvSpPr/>
          <p:nvPr/>
        </p:nvSpPr>
        <p:spPr>
          <a:xfrm rot="1895805">
            <a:off x="4286648" y="178785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24"/>
          <p:cNvSpPr/>
          <p:nvPr/>
        </p:nvSpPr>
        <p:spPr>
          <a:xfrm>
            <a:off x="4702280" y="19931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24"/>
          <p:cNvSpPr/>
          <p:nvPr/>
        </p:nvSpPr>
        <p:spPr>
          <a:xfrm rot="1895805">
            <a:off x="988623" y="55491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25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25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25"/>
          <p:cNvSpPr/>
          <p:nvPr/>
        </p:nvSpPr>
        <p:spPr>
          <a:xfrm rot="1895805">
            <a:off x="836223" y="315558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25"/>
          <p:cNvSpPr/>
          <p:nvPr/>
        </p:nvSpPr>
        <p:spPr>
          <a:xfrm>
            <a:off x="1205705" y="34271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52400"/>
            <a:ext cx="83898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E-COMMERCE WEB SITE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3: MARKETING &amp; RECOMMENDATIONS</a:t>
            </a:r>
            <a:endParaRPr sz="36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28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28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28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28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28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28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28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28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8"/>
          <p:cNvSpPr/>
          <p:nvPr/>
        </p:nvSpPr>
        <p:spPr>
          <a:xfrm rot="3447953">
            <a:off x="7432293" y="3727588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8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8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8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8"/>
          <p:cNvSpPr/>
          <p:nvPr/>
        </p:nvSpPr>
        <p:spPr>
          <a:xfrm>
            <a:off x="7751055" y="34712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8"/>
          <p:cNvSpPr/>
          <p:nvPr/>
        </p:nvSpPr>
        <p:spPr>
          <a:xfrm rot="3447953">
            <a:off x="2061418" y="52620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28"/>
          <p:cNvSpPr/>
          <p:nvPr/>
        </p:nvSpPr>
        <p:spPr>
          <a:xfrm rot="1965087">
            <a:off x="4311276" y="4280658"/>
            <a:ext cx="954906" cy="286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28"/>
          <p:cNvSpPr/>
          <p:nvPr/>
        </p:nvSpPr>
        <p:spPr>
          <a:xfrm rot="1965087">
            <a:off x="4411638" y="4307381"/>
            <a:ext cx="954906" cy="257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28"/>
          <p:cNvSpPr/>
          <p:nvPr/>
        </p:nvSpPr>
        <p:spPr>
          <a:xfrm>
            <a:off x="4782430" y="4527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28"/>
          <p:cNvSpPr/>
          <p:nvPr/>
        </p:nvSpPr>
        <p:spPr>
          <a:xfrm rot="3448380">
            <a:off x="4016644" y="32996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28"/>
          <p:cNvSpPr/>
          <p:nvPr/>
        </p:nvSpPr>
        <p:spPr>
          <a:xfrm rot="3448380">
            <a:off x="3705769" y="31983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28"/>
          <p:cNvSpPr/>
          <p:nvPr/>
        </p:nvSpPr>
        <p:spPr>
          <a:xfrm>
            <a:off x="3900430" y="3339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28"/>
          <p:cNvSpPr/>
          <p:nvPr/>
        </p:nvSpPr>
        <p:spPr>
          <a:xfrm rot="1917722">
            <a:off x="3451202" y="164803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8"/>
          <p:cNvSpPr/>
          <p:nvPr/>
        </p:nvSpPr>
        <p:spPr>
          <a:xfrm rot="1917722">
            <a:off x="3523002" y="164803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8"/>
          <p:cNvSpPr/>
          <p:nvPr/>
        </p:nvSpPr>
        <p:spPr>
          <a:xfrm rot="1917722">
            <a:off x="3653377" y="161382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8"/>
          <p:cNvSpPr/>
          <p:nvPr/>
        </p:nvSpPr>
        <p:spPr>
          <a:xfrm>
            <a:off x="3768005" y="1893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8"/>
          <p:cNvSpPr/>
          <p:nvPr/>
        </p:nvSpPr>
        <p:spPr>
          <a:xfrm rot="3448413">
            <a:off x="4382838" y="1502538"/>
            <a:ext cx="405625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28"/>
          <p:cNvSpPr/>
          <p:nvPr/>
        </p:nvSpPr>
        <p:spPr>
          <a:xfrm rot="3448413">
            <a:off x="4126488" y="1502538"/>
            <a:ext cx="405625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28"/>
          <p:cNvSpPr/>
          <p:nvPr/>
        </p:nvSpPr>
        <p:spPr>
          <a:xfrm>
            <a:off x="4265370" y="1542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29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29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29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29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29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29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29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29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29"/>
          <p:cNvSpPr/>
          <p:nvPr/>
        </p:nvSpPr>
        <p:spPr>
          <a:xfrm rot="3447953">
            <a:off x="7432293" y="3727588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29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29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29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29"/>
          <p:cNvSpPr/>
          <p:nvPr/>
        </p:nvSpPr>
        <p:spPr>
          <a:xfrm>
            <a:off x="7751055" y="34712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29"/>
          <p:cNvSpPr/>
          <p:nvPr/>
        </p:nvSpPr>
        <p:spPr>
          <a:xfrm rot="3447953">
            <a:off x="2061418" y="52620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29"/>
          <p:cNvSpPr/>
          <p:nvPr/>
        </p:nvSpPr>
        <p:spPr>
          <a:xfrm rot="1965087">
            <a:off x="4311276" y="4280658"/>
            <a:ext cx="954906" cy="286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29"/>
          <p:cNvSpPr/>
          <p:nvPr/>
        </p:nvSpPr>
        <p:spPr>
          <a:xfrm rot="1965087">
            <a:off x="4411638" y="4307381"/>
            <a:ext cx="954906" cy="257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29"/>
          <p:cNvSpPr/>
          <p:nvPr/>
        </p:nvSpPr>
        <p:spPr>
          <a:xfrm>
            <a:off x="4782430" y="4527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29"/>
          <p:cNvSpPr/>
          <p:nvPr/>
        </p:nvSpPr>
        <p:spPr>
          <a:xfrm rot="3448380">
            <a:off x="4016644" y="32996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29"/>
          <p:cNvSpPr/>
          <p:nvPr/>
        </p:nvSpPr>
        <p:spPr>
          <a:xfrm rot="3448380">
            <a:off x="3705769" y="31983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29"/>
          <p:cNvSpPr/>
          <p:nvPr/>
        </p:nvSpPr>
        <p:spPr>
          <a:xfrm>
            <a:off x="3900430" y="3339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29"/>
          <p:cNvSpPr/>
          <p:nvPr/>
        </p:nvSpPr>
        <p:spPr>
          <a:xfrm rot="1917722">
            <a:off x="3451202" y="164803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29"/>
          <p:cNvSpPr/>
          <p:nvPr/>
        </p:nvSpPr>
        <p:spPr>
          <a:xfrm rot="1917722">
            <a:off x="3523002" y="164803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29"/>
          <p:cNvSpPr/>
          <p:nvPr/>
        </p:nvSpPr>
        <p:spPr>
          <a:xfrm rot="1917722">
            <a:off x="3653377" y="1613826"/>
            <a:ext cx="714640" cy="392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29"/>
          <p:cNvSpPr/>
          <p:nvPr/>
        </p:nvSpPr>
        <p:spPr>
          <a:xfrm>
            <a:off x="3768005" y="1893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29"/>
          <p:cNvSpPr/>
          <p:nvPr/>
        </p:nvSpPr>
        <p:spPr>
          <a:xfrm rot="3447953">
            <a:off x="2198618" y="53967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30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0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0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0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0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0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0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0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0"/>
          <p:cNvSpPr/>
          <p:nvPr/>
        </p:nvSpPr>
        <p:spPr>
          <a:xfrm rot="3447953">
            <a:off x="7432293" y="3727588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0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0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0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0"/>
          <p:cNvSpPr/>
          <p:nvPr/>
        </p:nvSpPr>
        <p:spPr>
          <a:xfrm>
            <a:off x="7751055" y="34712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0"/>
          <p:cNvSpPr/>
          <p:nvPr/>
        </p:nvSpPr>
        <p:spPr>
          <a:xfrm rot="3447953">
            <a:off x="2061418" y="52620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0"/>
          <p:cNvSpPr/>
          <p:nvPr/>
        </p:nvSpPr>
        <p:spPr>
          <a:xfrm rot="1965087">
            <a:off x="4311276" y="4280658"/>
            <a:ext cx="954906" cy="286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0"/>
          <p:cNvSpPr/>
          <p:nvPr/>
        </p:nvSpPr>
        <p:spPr>
          <a:xfrm rot="1965087">
            <a:off x="4411638" y="4307381"/>
            <a:ext cx="954906" cy="257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0"/>
          <p:cNvSpPr/>
          <p:nvPr/>
        </p:nvSpPr>
        <p:spPr>
          <a:xfrm>
            <a:off x="4782430" y="4527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0"/>
          <p:cNvSpPr/>
          <p:nvPr/>
        </p:nvSpPr>
        <p:spPr>
          <a:xfrm rot="3448380">
            <a:off x="4016644" y="32996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0"/>
          <p:cNvSpPr/>
          <p:nvPr/>
        </p:nvSpPr>
        <p:spPr>
          <a:xfrm rot="3448380">
            <a:off x="3705769" y="3198315"/>
            <a:ext cx="496004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30"/>
          <p:cNvSpPr/>
          <p:nvPr/>
        </p:nvSpPr>
        <p:spPr>
          <a:xfrm>
            <a:off x="3900430" y="3339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31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1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1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1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1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1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1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1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1"/>
          <p:cNvSpPr/>
          <p:nvPr/>
        </p:nvSpPr>
        <p:spPr>
          <a:xfrm rot="3447953">
            <a:off x="7432293" y="3727588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1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1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31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31"/>
          <p:cNvSpPr/>
          <p:nvPr/>
        </p:nvSpPr>
        <p:spPr>
          <a:xfrm>
            <a:off x="7751055" y="34712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31"/>
          <p:cNvSpPr/>
          <p:nvPr/>
        </p:nvSpPr>
        <p:spPr>
          <a:xfrm rot="3447953">
            <a:off x="2061418" y="52620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31"/>
          <p:cNvSpPr/>
          <p:nvPr/>
        </p:nvSpPr>
        <p:spPr>
          <a:xfrm rot="1965087">
            <a:off x="4311276" y="4280658"/>
            <a:ext cx="954906" cy="286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31"/>
          <p:cNvSpPr/>
          <p:nvPr/>
        </p:nvSpPr>
        <p:spPr>
          <a:xfrm rot="1965087">
            <a:off x="4411638" y="4307381"/>
            <a:ext cx="954906" cy="257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31"/>
          <p:cNvSpPr/>
          <p:nvPr/>
        </p:nvSpPr>
        <p:spPr>
          <a:xfrm>
            <a:off x="4782430" y="4527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Simple Storage Service (S3)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13" y="1243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 storage built to store and retrieve any amount of data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88" y="1830350"/>
            <a:ext cx="4024426" cy="3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32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32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32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32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32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32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2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2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2"/>
          <p:cNvSpPr/>
          <p:nvPr/>
        </p:nvSpPr>
        <p:spPr>
          <a:xfrm rot="3447953">
            <a:off x="7432293" y="3727588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2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2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2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2"/>
          <p:cNvSpPr/>
          <p:nvPr/>
        </p:nvSpPr>
        <p:spPr>
          <a:xfrm>
            <a:off x="7751055" y="34712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2"/>
          <p:cNvSpPr/>
          <p:nvPr/>
        </p:nvSpPr>
        <p:spPr>
          <a:xfrm rot="3447953">
            <a:off x="2135793" y="5262013"/>
            <a:ext cx="1047598" cy="2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33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3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3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3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3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3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3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3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3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3"/>
          <p:cNvSpPr/>
          <p:nvPr/>
        </p:nvSpPr>
        <p:spPr>
          <a:xfrm rot="1895921">
            <a:off x="7123731" y="272157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33"/>
          <p:cNvSpPr/>
          <p:nvPr/>
        </p:nvSpPr>
        <p:spPr>
          <a:xfrm rot="1895921">
            <a:off x="7265081" y="2631327"/>
            <a:ext cx="1021440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33"/>
          <p:cNvSpPr/>
          <p:nvPr/>
        </p:nvSpPr>
        <p:spPr>
          <a:xfrm>
            <a:off x="7265655" y="2520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33"/>
          <p:cNvSpPr/>
          <p:nvPr/>
        </p:nvSpPr>
        <p:spPr>
          <a:xfrm rot="1895805">
            <a:off x="988623" y="55491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Google Shape;16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34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 rot="1895441">
            <a:off x="1579634" y="1956802"/>
            <a:ext cx="1137927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1834430" y="20483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35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35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35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35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35"/>
          <p:cNvSpPr/>
          <p:nvPr/>
        </p:nvSpPr>
        <p:spPr>
          <a:xfrm rot="1896041">
            <a:off x="1392009" y="2296571"/>
            <a:ext cx="495233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35"/>
          <p:cNvSpPr/>
          <p:nvPr/>
        </p:nvSpPr>
        <p:spPr>
          <a:xfrm>
            <a:off x="1440280" y="23364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35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6"/>
          <p:cNvSpPr/>
          <p:nvPr/>
        </p:nvSpPr>
        <p:spPr>
          <a:xfrm>
            <a:off x="4086605" y="54366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36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36"/>
          <p:cNvSpPr/>
          <p:nvPr/>
        </p:nvSpPr>
        <p:spPr>
          <a:xfrm rot="1895319">
            <a:off x="2904342" y="4339527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36"/>
          <p:cNvSpPr/>
          <p:nvPr/>
        </p:nvSpPr>
        <p:spPr>
          <a:xfrm rot="1895319">
            <a:off x="2692742" y="4392652"/>
            <a:ext cx="1075566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6"/>
          <p:cNvSpPr/>
          <p:nvPr/>
        </p:nvSpPr>
        <p:spPr>
          <a:xfrm>
            <a:off x="2987830" y="43205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3" y="152400"/>
            <a:ext cx="84354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Load Balancing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handle the varying load of your application traffic in a single Availability Zone or across multiple Availability Zones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 availability, automatic scaling, and robust security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25" y="2323000"/>
            <a:ext cx="29527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Elastic Block Store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persistent block storage volumes for use with Amazon EC2 instances in the AWS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EBS volume is automatically replicated within its Availability Zone to protect you from component failure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Like HDD, SSD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16290" l="26150" r="27449" t="13974"/>
          <a:stretch/>
        </p:blipFill>
        <p:spPr>
          <a:xfrm>
            <a:off x="5434825" y="2216725"/>
            <a:ext cx="1684150" cy="28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Auto Scaling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automatically adjusts capacity to maintain steady, predictable performance at the lowest possible cost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188" y="2112500"/>
            <a:ext cx="3579625" cy="2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CloudFront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content delivery network (CDN) service that securely delivers data, videos, applications, and APIs to customers globally with low latency, high transfer speeds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425" y="2276100"/>
            <a:ext cx="4377875" cy="25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9" y="2615975"/>
            <a:ext cx="4109951" cy="19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Route 53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</a:t>
            </a:r>
            <a:r>
              <a:rPr lang="en"/>
              <a:t>ighly available and scalable cloud Domain Name System (DNS) web service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0" y="2623925"/>
            <a:ext cx="4301739" cy="20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050" y="2733337"/>
            <a:ext cx="3577350" cy="17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WEB APPLICATION HOSTING</a:t>
            </a:r>
            <a:endParaRPr sz="5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Web Service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23193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Cloud service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00" y="1147225"/>
            <a:ext cx="5931724" cy="369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892150" y="3122500"/>
            <a:ext cx="1556700" cy="160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2776575" y="3595950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user’s DNS requests are served by Amazon Route 53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/>
          <p:nvPr/>
        </p:nvSpPr>
        <p:spPr>
          <a:xfrm>
            <a:off x="2649125" y="3286400"/>
            <a:ext cx="1210800" cy="1247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4260450" y="3527600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Content is delivered by  Amazon CloudFront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/>
          <p:nvPr/>
        </p:nvSpPr>
        <p:spPr>
          <a:xfrm>
            <a:off x="2312300" y="1028725"/>
            <a:ext cx="1711500" cy="1492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4278650" y="1433775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Resources and static content are stored on S3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/>
          <p:nvPr/>
        </p:nvSpPr>
        <p:spPr>
          <a:xfrm>
            <a:off x="3552300" y="3231775"/>
            <a:ext cx="1019700" cy="92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4779325" y="3313675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HTTP requests are first handled by Elastic Load Balancing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/>
          <p:nvPr/>
        </p:nvSpPr>
        <p:spPr>
          <a:xfrm>
            <a:off x="3342925" y="2321400"/>
            <a:ext cx="1229100" cy="96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4861250" y="2421600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Web servers and application servers are deployed on EC2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/>
          <p:nvPr/>
        </p:nvSpPr>
        <p:spPr>
          <a:xfrm>
            <a:off x="4205825" y="3031475"/>
            <a:ext cx="946500" cy="637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/>
        </p:nvSpPr>
        <p:spPr>
          <a:xfrm>
            <a:off x="5343725" y="3031475"/>
            <a:ext cx="3295500" cy="76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 Scaling automatically adjust your capacity up or down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0" l="823" r="0" t="0"/>
          <a:stretch/>
        </p:blipFill>
        <p:spPr>
          <a:xfrm>
            <a:off x="338300" y="152400"/>
            <a:ext cx="8467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/>
          <p:nvPr/>
        </p:nvSpPr>
        <p:spPr>
          <a:xfrm>
            <a:off x="5525875" y="1010500"/>
            <a:ext cx="2813100" cy="172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5343725" y="3031475"/>
            <a:ext cx="3341100" cy="8739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RDS that contains application’s data is hosted redundantly on a multi availability zones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CONTENT AND MEDIA SERVING</a:t>
            </a:r>
            <a:endParaRPr sz="5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152400"/>
            <a:ext cx="845325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/>
          <p:nvPr/>
        </p:nvSpPr>
        <p:spPr>
          <a:xfrm>
            <a:off x="1110650" y="801125"/>
            <a:ext cx="6035700" cy="2485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3204500" y="582550"/>
            <a:ext cx="1929900" cy="5373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Content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152400"/>
            <a:ext cx="845325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/>
          <p:nvPr/>
        </p:nvSpPr>
        <p:spPr>
          <a:xfrm>
            <a:off x="1110650" y="801125"/>
            <a:ext cx="2357700" cy="255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1"/>
          <p:cNvSpPr txBox="1"/>
          <p:nvPr/>
        </p:nvSpPr>
        <p:spPr>
          <a:xfrm>
            <a:off x="3607050" y="1866150"/>
            <a:ext cx="1929900" cy="5373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Cached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80373" l="979" r="52396" t="0"/>
          <a:stretch/>
        </p:blipFill>
        <p:spPr>
          <a:xfrm>
            <a:off x="121300" y="1148600"/>
            <a:ext cx="8913526" cy="28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152400"/>
            <a:ext cx="845325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/>
          <p:nvPr/>
        </p:nvSpPr>
        <p:spPr>
          <a:xfrm>
            <a:off x="4797600" y="1001400"/>
            <a:ext cx="2512500" cy="201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/>
        </p:nvSpPr>
        <p:spPr>
          <a:xfrm>
            <a:off x="2787750" y="1738650"/>
            <a:ext cx="1929900" cy="5373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Cache miss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152400"/>
            <a:ext cx="845325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4742950" y="2467050"/>
            <a:ext cx="3960000" cy="2221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 txBox="1"/>
          <p:nvPr/>
        </p:nvSpPr>
        <p:spPr>
          <a:xfrm>
            <a:off x="5758000" y="2257600"/>
            <a:ext cx="1929900" cy="5373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Live Stream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FAULT TOLERANCE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&amp;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HIGH AVAILABILITY</a:t>
            </a:r>
            <a:endParaRPr sz="5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654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/>
          <p:nvPr/>
        </p:nvSpPr>
        <p:spPr>
          <a:xfrm>
            <a:off x="528000" y="1820700"/>
            <a:ext cx="4044000" cy="279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5"/>
          <p:cNvSpPr txBox="1"/>
          <p:nvPr/>
        </p:nvSpPr>
        <p:spPr>
          <a:xfrm>
            <a:off x="1072950" y="1228925"/>
            <a:ext cx="2954100" cy="682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Place EC2 in multiple AZs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Avoid dependencies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Let’s play the game !</a:t>
            </a:r>
            <a:endParaRPr sz="5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IMAGE RECOGNITION &amp; PROCESSING</a:t>
            </a:r>
            <a:endParaRPr sz="5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8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284" name="Google Shape;284;p48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48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8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48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290" name="Google Shape;290;p48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8"/>
            <p:cNvSpPr/>
            <p:nvPr/>
          </p:nvSpPr>
          <p:spPr>
            <a:xfrm>
              <a:off x="2529425" y="18725"/>
              <a:ext cx="7674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8"/>
            <p:cNvSpPr/>
            <p:nvPr/>
          </p:nvSpPr>
          <p:spPr>
            <a:xfrm>
              <a:off x="2529425" y="25012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8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8"/>
            <p:cNvSpPr/>
            <p:nvPr/>
          </p:nvSpPr>
          <p:spPr>
            <a:xfrm>
              <a:off x="4468250" y="2227425"/>
              <a:ext cx="13893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4741475" y="1637650"/>
              <a:ext cx="767400" cy="6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2643400" y="281828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2584392" y="257175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48575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48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302" name="Google Shape;302;p48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8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5" name="Google Shape;305;p48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307" name="Google Shape;307;p48"/>
          <p:cNvSpPr/>
          <p:nvPr/>
        </p:nvSpPr>
        <p:spPr>
          <a:xfrm>
            <a:off x="3038900" y="1770225"/>
            <a:ext cx="481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8"/>
          <p:cNvSpPr/>
          <p:nvPr/>
        </p:nvSpPr>
        <p:spPr>
          <a:xfrm>
            <a:off x="3038900" y="3343775"/>
            <a:ext cx="1042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8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/>
          <p:nvPr/>
        </p:nvSpPr>
        <p:spPr>
          <a:xfrm>
            <a:off x="3044900" y="1904464"/>
            <a:ext cx="481800" cy="54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8"/>
          <p:cNvSpPr/>
          <p:nvPr/>
        </p:nvSpPr>
        <p:spPr>
          <a:xfrm>
            <a:off x="3289700" y="315205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49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322" name="Google Shape;322;p49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49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49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328" name="Google Shape;328;p49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9"/>
            <p:cNvSpPr/>
            <p:nvPr/>
          </p:nvSpPr>
          <p:spPr>
            <a:xfrm>
              <a:off x="2529425" y="25012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4468250" y="2227425"/>
              <a:ext cx="13893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4741475" y="1637650"/>
              <a:ext cx="767400" cy="6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2584392" y="257175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48575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49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338" name="Google Shape;338;p49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49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343" name="Google Shape;343;p49"/>
          <p:cNvSpPr/>
          <p:nvPr/>
        </p:nvSpPr>
        <p:spPr>
          <a:xfrm>
            <a:off x="3038900" y="1770225"/>
            <a:ext cx="481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>
            <a:off x="3038900" y="3343775"/>
            <a:ext cx="1042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9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3044900" y="1904464"/>
            <a:ext cx="481800" cy="54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9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9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9"/>
          <p:cNvSpPr/>
          <p:nvPr/>
        </p:nvSpPr>
        <p:spPr>
          <a:xfrm>
            <a:off x="3289700" y="315205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50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358" name="Google Shape;358;p50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50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50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364" name="Google Shape;364;p50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50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4468250" y="2227425"/>
              <a:ext cx="13893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4741475" y="1637650"/>
              <a:ext cx="767400" cy="6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48575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50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372" name="Google Shape;372;p50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50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" name="Google Shape;375;p50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377" name="Google Shape;377;p50"/>
          <p:cNvSpPr/>
          <p:nvPr/>
        </p:nvSpPr>
        <p:spPr>
          <a:xfrm>
            <a:off x="3038900" y="1770225"/>
            <a:ext cx="481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0"/>
          <p:cNvSpPr/>
          <p:nvPr/>
        </p:nvSpPr>
        <p:spPr>
          <a:xfrm>
            <a:off x="3038900" y="3343775"/>
            <a:ext cx="1042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0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0"/>
          <p:cNvSpPr/>
          <p:nvPr/>
        </p:nvSpPr>
        <p:spPr>
          <a:xfrm>
            <a:off x="3044900" y="1904464"/>
            <a:ext cx="481800" cy="54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0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0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3289700" y="315205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51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392" name="Google Shape;392;p51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51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" name="Google Shape;395;p51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51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398" name="Google Shape;398;p51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51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4468250" y="2227425"/>
              <a:ext cx="13893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4741475" y="1637650"/>
              <a:ext cx="767400" cy="6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48575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51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406" name="Google Shape;406;p51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51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411" name="Google Shape;411;p51"/>
          <p:cNvSpPr/>
          <p:nvPr/>
        </p:nvSpPr>
        <p:spPr>
          <a:xfrm>
            <a:off x="3038900" y="3343775"/>
            <a:ext cx="1042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3289700" y="315205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79313" l="47067" r="0" t="2500"/>
          <a:stretch/>
        </p:blipFill>
        <p:spPr>
          <a:xfrm>
            <a:off x="0" y="1237350"/>
            <a:ext cx="9144000" cy="238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52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424" name="Google Shape;424;p52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52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52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430" name="Google Shape;430;p52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52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52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435" name="Google Shape;435;p52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52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52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440" name="Google Shape;440;p52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3100100" y="3152050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3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453" name="Google Shape;453;p53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53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6" name="Google Shape;456;p53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53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459" name="Google Shape;459;p53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3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2" name="Google Shape;462;p53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3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464" name="Google Shape;464;p53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53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466" name="Google Shape;466;p53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53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53"/>
          <p:cNvSpPr/>
          <p:nvPr/>
        </p:nvSpPr>
        <p:spPr>
          <a:xfrm>
            <a:off x="5540775" y="1239050"/>
            <a:ext cx="6108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>
            <a:off x="5557750" y="11946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3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54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481" name="Google Shape;481;p54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4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4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4" name="Google Shape;484;p54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54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487" name="Google Shape;487;p54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54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4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492" name="Google Shape;492;p54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54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494" name="Google Shape;494;p54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54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54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/>
          <p:nvPr/>
        </p:nvSpPr>
        <p:spPr>
          <a:xfrm>
            <a:off x="5610575" y="3969600"/>
            <a:ext cx="5409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5610575" y="4012177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5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507" name="Google Shape;507;p55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55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0" name="Google Shape;510;p55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55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513" name="Google Shape;513;p55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55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6" name="Google Shape;516;p55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5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518" name="Google Shape;518;p55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55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520" name="Google Shape;520;p55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55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55"/>
          <p:cNvSpPr/>
          <p:nvPr/>
        </p:nvSpPr>
        <p:spPr>
          <a:xfrm>
            <a:off x="5369658" y="2088312"/>
            <a:ext cx="976200" cy="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/>
          <p:nvPr/>
        </p:nvSpPr>
        <p:spPr>
          <a:xfrm>
            <a:off x="5583675" y="2266502"/>
            <a:ext cx="540900" cy="6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6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531" name="Google Shape;531;p56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56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4" name="Google Shape;534;p56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6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56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537" name="Google Shape;537;p56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56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56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542" name="Google Shape;542;p56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56"/>
          <p:cNvGrpSpPr/>
          <p:nvPr/>
        </p:nvGrpSpPr>
        <p:grpSpPr>
          <a:xfrm>
            <a:off x="277925" y="993400"/>
            <a:ext cx="7233875" cy="3788600"/>
            <a:chOff x="973275" y="18725"/>
            <a:chExt cx="7233875" cy="3788600"/>
          </a:xfrm>
        </p:grpSpPr>
        <p:pic>
          <p:nvPicPr>
            <p:cNvPr id="544" name="Google Shape;544;p56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6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7305650" y="1535175"/>
              <a:ext cx="901500" cy="103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7451000" y="1617403"/>
              <a:ext cx="610800" cy="68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57"/>
          <p:cNvGrpSpPr/>
          <p:nvPr/>
        </p:nvGrpSpPr>
        <p:grpSpPr>
          <a:xfrm>
            <a:off x="7829370" y="1600387"/>
            <a:ext cx="1392078" cy="1141876"/>
            <a:chOff x="3526975" y="3482125"/>
            <a:chExt cx="1671163" cy="1370800"/>
          </a:xfrm>
        </p:grpSpPr>
        <p:pic>
          <p:nvPicPr>
            <p:cNvPr id="553" name="Google Shape;553;p57"/>
            <p:cNvPicPr preferRelativeResize="0"/>
            <p:nvPr/>
          </p:nvPicPr>
          <p:blipFill rotWithShape="1">
            <a:blip r:embed="rId3">
              <a:alphaModFix/>
            </a:blip>
            <a:srcRect b="41014" l="44429" r="39707" t="42218"/>
            <a:stretch/>
          </p:blipFill>
          <p:spPr>
            <a:xfrm>
              <a:off x="3689899" y="4041700"/>
              <a:ext cx="1389424" cy="81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57"/>
            <p:cNvSpPr/>
            <p:nvPr/>
          </p:nvSpPr>
          <p:spPr>
            <a:xfrm>
              <a:off x="3526975" y="3539600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4772438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6" name="Google Shape;556;p57"/>
          <p:cNvPicPr preferRelativeResize="0"/>
          <p:nvPr/>
        </p:nvPicPr>
        <p:blipFill rotWithShape="1">
          <a:blip r:embed="rId3">
            <a:alphaModFix/>
          </a:blip>
          <a:srcRect b="39350" l="76875" r="13262" t="40495"/>
          <a:stretch/>
        </p:blipFill>
        <p:spPr>
          <a:xfrm>
            <a:off x="8165638" y="1145790"/>
            <a:ext cx="719542" cy="8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7"/>
          <p:cNvPicPr preferRelativeResize="0"/>
          <p:nvPr/>
        </p:nvPicPr>
        <p:blipFill rotWithShape="1">
          <a:blip r:embed="rId3">
            <a:alphaModFix/>
          </a:blip>
          <a:srcRect b="70265" l="22259" r="68478" t="8270"/>
          <a:stretch/>
        </p:blipFill>
        <p:spPr>
          <a:xfrm>
            <a:off x="8187557" y="132875"/>
            <a:ext cx="675730" cy="8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57"/>
          <p:cNvGrpSpPr/>
          <p:nvPr/>
        </p:nvGrpSpPr>
        <p:grpSpPr>
          <a:xfrm>
            <a:off x="7929659" y="3620025"/>
            <a:ext cx="1425721" cy="1262953"/>
            <a:chOff x="94925" y="3482125"/>
            <a:chExt cx="1711550" cy="1516149"/>
          </a:xfrm>
        </p:grpSpPr>
        <p:pic>
          <p:nvPicPr>
            <p:cNvPr id="559" name="Google Shape;559;p57"/>
            <p:cNvPicPr preferRelativeResize="0"/>
            <p:nvPr/>
          </p:nvPicPr>
          <p:blipFill rotWithShape="1">
            <a:blip r:embed="rId3">
              <a:alphaModFix/>
            </a:blip>
            <a:srcRect b="16580" l="21471" r="69267" t="58805"/>
            <a:stretch/>
          </p:blipFill>
          <p:spPr>
            <a:xfrm>
              <a:off x="396975" y="3807325"/>
              <a:ext cx="811226" cy="119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57"/>
            <p:cNvSpPr/>
            <p:nvPr/>
          </p:nvSpPr>
          <p:spPr>
            <a:xfrm>
              <a:off x="1119775" y="3482125"/>
              <a:ext cx="686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94925" y="3482125"/>
              <a:ext cx="425700" cy="10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2" name="Google Shape;562;p57"/>
          <p:cNvPicPr preferRelativeResize="0"/>
          <p:nvPr/>
        </p:nvPicPr>
        <p:blipFill rotWithShape="1">
          <a:blip r:embed="rId3">
            <a:alphaModFix/>
          </a:blip>
          <a:srcRect b="14183" l="65939" r="28099" t="70776"/>
          <a:stretch/>
        </p:blipFill>
        <p:spPr>
          <a:xfrm>
            <a:off x="8187547" y="2820976"/>
            <a:ext cx="675730" cy="9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7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  <p:sp>
        <p:nvSpPr>
          <p:cNvPr id="564" name="Google Shape;564;p57"/>
          <p:cNvSpPr/>
          <p:nvPr/>
        </p:nvSpPr>
        <p:spPr>
          <a:xfrm>
            <a:off x="3038900" y="3397924"/>
            <a:ext cx="10425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57"/>
          <p:cNvGrpSpPr/>
          <p:nvPr/>
        </p:nvGrpSpPr>
        <p:grpSpPr>
          <a:xfrm>
            <a:off x="277925" y="993400"/>
            <a:ext cx="7197449" cy="3788600"/>
            <a:chOff x="973275" y="18725"/>
            <a:chExt cx="7197449" cy="3788600"/>
          </a:xfrm>
        </p:grpSpPr>
        <p:pic>
          <p:nvPicPr>
            <p:cNvPr id="566" name="Google Shape;566;p57"/>
            <p:cNvPicPr preferRelativeResize="0"/>
            <p:nvPr/>
          </p:nvPicPr>
          <p:blipFill rotWithShape="1">
            <a:blip r:embed="rId3">
              <a:alphaModFix/>
            </a:blip>
            <a:srcRect b="13428" l="4568" r="13262" t="8268"/>
            <a:stretch/>
          </p:blipFill>
          <p:spPr>
            <a:xfrm>
              <a:off x="973275" y="18725"/>
              <a:ext cx="7197449" cy="37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57"/>
            <p:cNvSpPr/>
            <p:nvPr/>
          </p:nvSpPr>
          <p:spPr>
            <a:xfrm>
              <a:off x="2405650" y="3360125"/>
              <a:ext cx="192000" cy="23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8"/>
          <p:cNvPicPr preferRelativeResize="0"/>
          <p:nvPr/>
        </p:nvPicPr>
        <p:blipFill rotWithShape="1">
          <a:blip r:embed="rId3">
            <a:alphaModFix/>
          </a:blip>
          <a:srcRect b="13428" l="4568" r="13262" t="8268"/>
          <a:stretch/>
        </p:blipFill>
        <p:spPr>
          <a:xfrm>
            <a:off x="371675" y="692388"/>
            <a:ext cx="8268301" cy="43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8"/>
          <p:cNvSpPr txBox="1"/>
          <p:nvPr>
            <p:ph idx="4294967295" type="title"/>
          </p:nvPr>
        </p:nvSpPr>
        <p:spPr>
          <a:xfrm>
            <a:off x="164025" y="-685800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RECOGNITION &amp; PROCESSING</a:t>
            </a:r>
            <a:endParaRPr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IMAGE MODERATION CHATBOT</a:t>
            </a:r>
            <a:endParaRPr sz="5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0"/>
          <p:cNvPicPr preferRelativeResize="0"/>
          <p:nvPr/>
        </p:nvPicPr>
        <p:blipFill rotWithShape="1">
          <a:blip r:embed="rId3">
            <a:alphaModFix/>
          </a:blip>
          <a:srcRect b="14639" l="0" r="0" t="0"/>
          <a:stretch/>
        </p:blipFill>
        <p:spPr>
          <a:xfrm>
            <a:off x="82200" y="40225"/>
            <a:ext cx="9005225" cy="49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0"/>
          <p:cNvSpPr/>
          <p:nvPr/>
        </p:nvSpPr>
        <p:spPr>
          <a:xfrm>
            <a:off x="7128400" y="811225"/>
            <a:ext cx="1743300" cy="4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60"/>
          <p:cNvPicPr preferRelativeResize="0"/>
          <p:nvPr/>
        </p:nvPicPr>
        <p:blipFill rotWithShape="1">
          <a:blip r:embed="rId3">
            <a:alphaModFix/>
          </a:blip>
          <a:srcRect b="33546" l="32949" r="57946" t="46754"/>
          <a:stretch/>
        </p:blipFill>
        <p:spPr>
          <a:xfrm>
            <a:off x="7318924" y="863000"/>
            <a:ext cx="1149024" cy="1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0"/>
          <p:cNvPicPr preferRelativeResize="0"/>
          <p:nvPr/>
        </p:nvPicPr>
        <p:blipFill rotWithShape="1">
          <a:blip r:embed="rId3">
            <a:alphaModFix/>
          </a:blip>
          <a:srcRect b="33347" l="48316" r="43729" t="50508"/>
          <a:stretch/>
        </p:blipFill>
        <p:spPr>
          <a:xfrm>
            <a:off x="7394683" y="3733823"/>
            <a:ext cx="1048007" cy="11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0"/>
          <p:cNvPicPr preferRelativeResize="0"/>
          <p:nvPr/>
        </p:nvPicPr>
        <p:blipFill rotWithShape="1">
          <a:blip r:embed="rId3">
            <a:alphaModFix/>
          </a:blip>
          <a:srcRect b="33594" l="63393" r="27886" t="49669"/>
          <a:stretch/>
        </p:blipFill>
        <p:spPr>
          <a:xfrm>
            <a:off x="7344176" y="2407168"/>
            <a:ext cx="1149036" cy="122880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0"/>
          <p:cNvSpPr/>
          <p:nvPr/>
        </p:nvSpPr>
        <p:spPr>
          <a:xfrm>
            <a:off x="7315848" y="124272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0"/>
          <p:cNvSpPr/>
          <p:nvPr/>
        </p:nvSpPr>
        <p:spPr>
          <a:xfrm>
            <a:off x="8275829" y="12967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/>
          <p:nvPr/>
        </p:nvSpPr>
        <p:spPr>
          <a:xfrm>
            <a:off x="7334344" y="24882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0"/>
          <p:cNvSpPr/>
          <p:nvPr/>
        </p:nvSpPr>
        <p:spPr>
          <a:xfrm>
            <a:off x="7384838" y="39640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"/>
          <p:cNvSpPr/>
          <p:nvPr/>
        </p:nvSpPr>
        <p:spPr>
          <a:xfrm>
            <a:off x="8305963" y="40215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0"/>
          <p:cNvSpPr/>
          <p:nvPr/>
        </p:nvSpPr>
        <p:spPr>
          <a:xfrm>
            <a:off x="4516099" y="3009025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0"/>
          <p:cNvSpPr/>
          <p:nvPr/>
        </p:nvSpPr>
        <p:spPr>
          <a:xfrm>
            <a:off x="5925224" y="2954900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0"/>
          <p:cNvSpPr/>
          <p:nvPr/>
        </p:nvSpPr>
        <p:spPr>
          <a:xfrm>
            <a:off x="5800250" y="3431850"/>
            <a:ext cx="8010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0"/>
          <p:cNvSpPr/>
          <p:nvPr/>
        </p:nvSpPr>
        <p:spPr>
          <a:xfrm>
            <a:off x="3159625" y="3009025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0"/>
          <p:cNvSpPr/>
          <p:nvPr/>
        </p:nvSpPr>
        <p:spPr>
          <a:xfrm>
            <a:off x="2967800" y="3476150"/>
            <a:ext cx="9858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0"/>
          <p:cNvSpPr/>
          <p:nvPr/>
        </p:nvSpPr>
        <p:spPr>
          <a:xfrm>
            <a:off x="3206777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0"/>
          <p:cNvSpPr/>
          <p:nvPr/>
        </p:nvSpPr>
        <p:spPr>
          <a:xfrm>
            <a:off x="4545786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0"/>
          <p:cNvSpPr/>
          <p:nvPr/>
        </p:nvSpPr>
        <p:spPr>
          <a:xfrm>
            <a:off x="5956614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1"/>
          <p:cNvPicPr preferRelativeResize="0"/>
          <p:nvPr/>
        </p:nvPicPr>
        <p:blipFill rotWithShape="1">
          <a:blip r:embed="rId3">
            <a:alphaModFix/>
          </a:blip>
          <a:srcRect b="14639" l="0" r="0" t="0"/>
          <a:stretch/>
        </p:blipFill>
        <p:spPr>
          <a:xfrm>
            <a:off x="82200" y="40225"/>
            <a:ext cx="9005225" cy="49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1"/>
          <p:cNvSpPr/>
          <p:nvPr/>
        </p:nvSpPr>
        <p:spPr>
          <a:xfrm>
            <a:off x="7128400" y="811225"/>
            <a:ext cx="1743300" cy="4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1"/>
          <p:cNvPicPr preferRelativeResize="0"/>
          <p:nvPr/>
        </p:nvPicPr>
        <p:blipFill rotWithShape="1">
          <a:blip r:embed="rId3">
            <a:alphaModFix/>
          </a:blip>
          <a:srcRect b="33546" l="32949" r="57946" t="46754"/>
          <a:stretch/>
        </p:blipFill>
        <p:spPr>
          <a:xfrm>
            <a:off x="7318924" y="863000"/>
            <a:ext cx="1149024" cy="1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1"/>
          <p:cNvPicPr preferRelativeResize="0"/>
          <p:nvPr/>
        </p:nvPicPr>
        <p:blipFill rotWithShape="1">
          <a:blip r:embed="rId3">
            <a:alphaModFix/>
          </a:blip>
          <a:srcRect b="33347" l="48316" r="43729" t="50508"/>
          <a:stretch/>
        </p:blipFill>
        <p:spPr>
          <a:xfrm>
            <a:off x="7394683" y="3733823"/>
            <a:ext cx="1048007" cy="11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 rotWithShape="1">
          <a:blip r:embed="rId3">
            <a:alphaModFix/>
          </a:blip>
          <a:srcRect b="33594" l="63393" r="27886" t="49669"/>
          <a:stretch/>
        </p:blipFill>
        <p:spPr>
          <a:xfrm>
            <a:off x="7344176" y="2407168"/>
            <a:ext cx="1149036" cy="122880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7315848" y="124272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1"/>
          <p:cNvSpPr/>
          <p:nvPr/>
        </p:nvSpPr>
        <p:spPr>
          <a:xfrm>
            <a:off x="8275829" y="12967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1"/>
          <p:cNvSpPr/>
          <p:nvPr/>
        </p:nvSpPr>
        <p:spPr>
          <a:xfrm>
            <a:off x="7334344" y="24882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1"/>
          <p:cNvSpPr/>
          <p:nvPr/>
        </p:nvSpPr>
        <p:spPr>
          <a:xfrm>
            <a:off x="7384838" y="39640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1"/>
          <p:cNvSpPr/>
          <p:nvPr/>
        </p:nvSpPr>
        <p:spPr>
          <a:xfrm>
            <a:off x="8305963" y="40215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1"/>
          <p:cNvSpPr/>
          <p:nvPr/>
        </p:nvSpPr>
        <p:spPr>
          <a:xfrm>
            <a:off x="4516099" y="3009025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1"/>
          <p:cNvSpPr/>
          <p:nvPr/>
        </p:nvSpPr>
        <p:spPr>
          <a:xfrm>
            <a:off x="5925224" y="2954900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1"/>
          <p:cNvSpPr/>
          <p:nvPr/>
        </p:nvSpPr>
        <p:spPr>
          <a:xfrm>
            <a:off x="5800250" y="3431850"/>
            <a:ext cx="8010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1"/>
          <p:cNvSpPr/>
          <p:nvPr/>
        </p:nvSpPr>
        <p:spPr>
          <a:xfrm>
            <a:off x="4545786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1"/>
          <p:cNvSpPr/>
          <p:nvPr/>
        </p:nvSpPr>
        <p:spPr>
          <a:xfrm>
            <a:off x="5956614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49887" l="0" r="66254" t="33848"/>
          <a:stretch/>
        </p:blipFill>
        <p:spPr>
          <a:xfrm>
            <a:off x="1504225" y="391075"/>
            <a:ext cx="5964378" cy="218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49887" l="33033" r="33932" t="35658"/>
          <a:stretch/>
        </p:blipFill>
        <p:spPr>
          <a:xfrm>
            <a:off x="1567050" y="2765850"/>
            <a:ext cx="5838726" cy="19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2"/>
          <p:cNvPicPr preferRelativeResize="0"/>
          <p:nvPr/>
        </p:nvPicPr>
        <p:blipFill rotWithShape="1">
          <a:blip r:embed="rId3">
            <a:alphaModFix/>
          </a:blip>
          <a:srcRect b="14639" l="0" r="0" t="0"/>
          <a:stretch/>
        </p:blipFill>
        <p:spPr>
          <a:xfrm>
            <a:off x="82200" y="40225"/>
            <a:ext cx="9005225" cy="49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2"/>
          <p:cNvSpPr/>
          <p:nvPr/>
        </p:nvSpPr>
        <p:spPr>
          <a:xfrm>
            <a:off x="7128400" y="811225"/>
            <a:ext cx="1743300" cy="4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b="33546" l="32949" r="57946" t="46754"/>
          <a:stretch/>
        </p:blipFill>
        <p:spPr>
          <a:xfrm>
            <a:off x="7318924" y="863000"/>
            <a:ext cx="1149024" cy="1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 rotWithShape="1">
          <a:blip r:embed="rId3">
            <a:alphaModFix/>
          </a:blip>
          <a:srcRect b="33347" l="48316" r="43729" t="50508"/>
          <a:stretch/>
        </p:blipFill>
        <p:spPr>
          <a:xfrm>
            <a:off x="7394683" y="3733823"/>
            <a:ext cx="1048007" cy="11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2"/>
          <p:cNvPicPr preferRelativeResize="0"/>
          <p:nvPr/>
        </p:nvPicPr>
        <p:blipFill rotWithShape="1">
          <a:blip r:embed="rId3">
            <a:alphaModFix/>
          </a:blip>
          <a:srcRect b="33594" l="63393" r="27886" t="49669"/>
          <a:stretch/>
        </p:blipFill>
        <p:spPr>
          <a:xfrm>
            <a:off x="7344176" y="2407168"/>
            <a:ext cx="1149036" cy="122880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/>
          <p:nvPr/>
        </p:nvSpPr>
        <p:spPr>
          <a:xfrm>
            <a:off x="7315848" y="124272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2"/>
          <p:cNvSpPr/>
          <p:nvPr/>
        </p:nvSpPr>
        <p:spPr>
          <a:xfrm>
            <a:off x="8275829" y="12967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2"/>
          <p:cNvSpPr/>
          <p:nvPr/>
        </p:nvSpPr>
        <p:spPr>
          <a:xfrm>
            <a:off x="7334344" y="24882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2"/>
          <p:cNvSpPr/>
          <p:nvPr/>
        </p:nvSpPr>
        <p:spPr>
          <a:xfrm>
            <a:off x="7384838" y="39640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2"/>
          <p:cNvSpPr/>
          <p:nvPr/>
        </p:nvSpPr>
        <p:spPr>
          <a:xfrm>
            <a:off x="8305963" y="40215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2"/>
          <p:cNvSpPr/>
          <p:nvPr/>
        </p:nvSpPr>
        <p:spPr>
          <a:xfrm>
            <a:off x="5925224" y="2954900"/>
            <a:ext cx="5586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2"/>
          <p:cNvSpPr/>
          <p:nvPr/>
        </p:nvSpPr>
        <p:spPr>
          <a:xfrm>
            <a:off x="5800250" y="3431850"/>
            <a:ext cx="801000" cy="9552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2"/>
          <p:cNvSpPr/>
          <p:nvPr/>
        </p:nvSpPr>
        <p:spPr>
          <a:xfrm>
            <a:off x="5956614" y="3095498"/>
            <a:ext cx="485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b="14639" l="0" r="0" t="0"/>
          <a:stretch/>
        </p:blipFill>
        <p:spPr>
          <a:xfrm>
            <a:off x="82200" y="40225"/>
            <a:ext cx="9005225" cy="49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/>
          <p:nvPr/>
        </p:nvSpPr>
        <p:spPr>
          <a:xfrm>
            <a:off x="7128400" y="811225"/>
            <a:ext cx="1743300" cy="4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63"/>
          <p:cNvPicPr preferRelativeResize="0"/>
          <p:nvPr/>
        </p:nvPicPr>
        <p:blipFill rotWithShape="1">
          <a:blip r:embed="rId3">
            <a:alphaModFix/>
          </a:blip>
          <a:srcRect b="33546" l="32949" r="57946" t="46754"/>
          <a:stretch/>
        </p:blipFill>
        <p:spPr>
          <a:xfrm>
            <a:off x="7318924" y="863000"/>
            <a:ext cx="1149024" cy="1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3"/>
          <p:cNvPicPr preferRelativeResize="0"/>
          <p:nvPr/>
        </p:nvPicPr>
        <p:blipFill rotWithShape="1">
          <a:blip r:embed="rId3">
            <a:alphaModFix/>
          </a:blip>
          <a:srcRect b="33347" l="48316" r="43729" t="50508"/>
          <a:stretch/>
        </p:blipFill>
        <p:spPr>
          <a:xfrm>
            <a:off x="7394683" y="3733823"/>
            <a:ext cx="1048007" cy="11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3"/>
          <p:cNvPicPr preferRelativeResize="0"/>
          <p:nvPr/>
        </p:nvPicPr>
        <p:blipFill rotWithShape="1">
          <a:blip r:embed="rId3">
            <a:alphaModFix/>
          </a:blip>
          <a:srcRect b="33594" l="63393" r="27886" t="49669"/>
          <a:stretch/>
        </p:blipFill>
        <p:spPr>
          <a:xfrm>
            <a:off x="7344176" y="2407168"/>
            <a:ext cx="1149036" cy="1228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/>
          <p:cNvSpPr/>
          <p:nvPr/>
        </p:nvSpPr>
        <p:spPr>
          <a:xfrm>
            <a:off x="7315848" y="124272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3"/>
          <p:cNvSpPr/>
          <p:nvPr/>
        </p:nvSpPr>
        <p:spPr>
          <a:xfrm>
            <a:off x="8275829" y="12967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3"/>
          <p:cNvSpPr/>
          <p:nvPr/>
        </p:nvSpPr>
        <p:spPr>
          <a:xfrm>
            <a:off x="7334344" y="2488275"/>
            <a:ext cx="1977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3"/>
          <p:cNvSpPr/>
          <p:nvPr/>
        </p:nvSpPr>
        <p:spPr>
          <a:xfrm>
            <a:off x="7384838" y="39640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3"/>
          <p:cNvSpPr/>
          <p:nvPr/>
        </p:nvSpPr>
        <p:spPr>
          <a:xfrm>
            <a:off x="8305963" y="4021575"/>
            <a:ext cx="137400" cy="724800"/>
          </a:xfrm>
          <a:prstGeom prst="rect">
            <a:avLst/>
          </a:prstGeom>
          <a:solidFill>
            <a:srgbClr val="FEF5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4"/>
          <p:cNvPicPr preferRelativeResize="0"/>
          <p:nvPr/>
        </p:nvPicPr>
        <p:blipFill rotWithShape="1">
          <a:blip r:embed="rId3">
            <a:alphaModFix/>
          </a:blip>
          <a:srcRect b="14639" l="0" r="0" t="0"/>
          <a:stretch/>
        </p:blipFill>
        <p:spPr>
          <a:xfrm>
            <a:off x="82200" y="40225"/>
            <a:ext cx="9005225" cy="4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SERVERLESS WEB APPLICATION</a:t>
            </a:r>
            <a:endParaRPr sz="5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6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6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6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6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6"/>
          <p:cNvSpPr/>
          <p:nvPr/>
        </p:nvSpPr>
        <p:spPr>
          <a:xfrm rot="2024461">
            <a:off x="6267618" y="267617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6"/>
          <p:cNvSpPr/>
          <p:nvPr/>
        </p:nvSpPr>
        <p:spPr>
          <a:xfrm rot="2024461">
            <a:off x="6618543" y="278472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6"/>
          <p:cNvSpPr/>
          <p:nvPr/>
        </p:nvSpPr>
        <p:spPr>
          <a:xfrm rot="2699134">
            <a:off x="2667804" y="300556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6"/>
          <p:cNvSpPr/>
          <p:nvPr/>
        </p:nvSpPr>
        <p:spPr>
          <a:xfrm rot="2699134">
            <a:off x="3073879" y="308261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6"/>
          <p:cNvSpPr/>
          <p:nvPr/>
        </p:nvSpPr>
        <p:spPr>
          <a:xfrm rot="2187940">
            <a:off x="2753990" y="2951455"/>
            <a:ext cx="841941" cy="247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 rot="3604367">
            <a:off x="2591667" y="3027594"/>
            <a:ext cx="841853" cy="24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6"/>
          <p:cNvSpPr/>
          <p:nvPr/>
        </p:nvSpPr>
        <p:spPr>
          <a:xfrm rot="2187957">
            <a:off x="6865469" y="4076306"/>
            <a:ext cx="365949" cy="3215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6"/>
          <p:cNvSpPr/>
          <p:nvPr/>
        </p:nvSpPr>
        <p:spPr>
          <a:xfrm rot="3512223">
            <a:off x="6194920" y="3764205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6"/>
          <p:cNvSpPr/>
          <p:nvPr/>
        </p:nvSpPr>
        <p:spPr>
          <a:xfrm rot="3512223">
            <a:off x="6505570" y="3871705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6"/>
          <p:cNvSpPr/>
          <p:nvPr/>
        </p:nvSpPr>
        <p:spPr>
          <a:xfrm rot="3512223">
            <a:off x="6494540" y="3814524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6"/>
          <p:cNvSpPr/>
          <p:nvPr/>
        </p:nvSpPr>
        <p:spPr>
          <a:xfrm rot="3512223">
            <a:off x="4920815" y="3091889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 rot="1755832">
            <a:off x="5146782" y="3148846"/>
            <a:ext cx="51858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6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6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6670775" y="2517350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2702550" y="2879325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6"/>
          <p:cNvSpPr/>
          <p:nvPr/>
        </p:nvSpPr>
        <p:spPr>
          <a:xfrm>
            <a:off x="6805475" y="420977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6"/>
          <p:cNvSpPr/>
          <p:nvPr/>
        </p:nvSpPr>
        <p:spPr>
          <a:xfrm>
            <a:off x="6280705" y="38755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6"/>
          <p:cNvSpPr/>
          <p:nvPr/>
        </p:nvSpPr>
        <p:spPr>
          <a:xfrm>
            <a:off x="4935985" y="314909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7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7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7"/>
          <p:cNvSpPr/>
          <p:nvPr/>
        </p:nvSpPr>
        <p:spPr>
          <a:xfrm rot="2024461">
            <a:off x="6267618" y="267617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 rot="2024461">
            <a:off x="6618543" y="278472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7"/>
          <p:cNvSpPr/>
          <p:nvPr/>
        </p:nvSpPr>
        <p:spPr>
          <a:xfrm rot="2699134">
            <a:off x="2667804" y="300556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7"/>
          <p:cNvSpPr/>
          <p:nvPr/>
        </p:nvSpPr>
        <p:spPr>
          <a:xfrm rot="2699134">
            <a:off x="3073879" y="308261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 rot="2187940">
            <a:off x="2753990" y="2951455"/>
            <a:ext cx="841941" cy="247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7"/>
          <p:cNvSpPr/>
          <p:nvPr/>
        </p:nvSpPr>
        <p:spPr>
          <a:xfrm rot="3604367">
            <a:off x="2591667" y="3027594"/>
            <a:ext cx="841853" cy="24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7"/>
          <p:cNvSpPr/>
          <p:nvPr/>
        </p:nvSpPr>
        <p:spPr>
          <a:xfrm rot="2187957">
            <a:off x="6865469" y="4076306"/>
            <a:ext cx="365949" cy="3215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/>
          <p:nvPr/>
        </p:nvSpPr>
        <p:spPr>
          <a:xfrm rot="3512223">
            <a:off x="6194920" y="3764205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7"/>
          <p:cNvSpPr/>
          <p:nvPr/>
        </p:nvSpPr>
        <p:spPr>
          <a:xfrm rot="3512223">
            <a:off x="6505570" y="3871705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7"/>
          <p:cNvSpPr/>
          <p:nvPr/>
        </p:nvSpPr>
        <p:spPr>
          <a:xfrm rot="3512223">
            <a:off x="6494540" y="3814524"/>
            <a:ext cx="366129" cy="32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7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7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7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7"/>
          <p:cNvSpPr/>
          <p:nvPr/>
        </p:nvSpPr>
        <p:spPr>
          <a:xfrm>
            <a:off x="6670775" y="2517350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7"/>
          <p:cNvSpPr/>
          <p:nvPr/>
        </p:nvSpPr>
        <p:spPr>
          <a:xfrm>
            <a:off x="2702550" y="2879325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7"/>
          <p:cNvSpPr/>
          <p:nvPr/>
        </p:nvSpPr>
        <p:spPr>
          <a:xfrm>
            <a:off x="6805475" y="420977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7"/>
          <p:cNvSpPr/>
          <p:nvPr/>
        </p:nvSpPr>
        <p:spPr>
          <a:xfrm>
            <a:off x="6280705" y="38755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8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8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8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8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 rot="2024461">
            <a:off x="6267618" y="267617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/>
          <p:nvPr/>
        </p:nvSpPr>
        <p:spPr>
          <a:xfrm rot="2024461">
            <a:off x="6618543" y="278472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8"/>
          <p:cNvSpPr/>
          <p:nvPr/>
        </p:nvSpPr>
        <p:spPr>
          <a:xfrm rot="2699134">
            <a:off x="2667804" y="300556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8"/>
          <p:cNvSpPr/>
          <p:nvPr/>
        </p:nvSpPr>
        <p:spPr>
          <a:xfrm rot="2699134">
            <a:off x="3073879" y="308261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8"/>
          <p:cNvSpPr/>
          <p:nvPr/>
        </p:nvSpPr>
        <p:spPr>
          <a:xfrm rot="2187940">
            <a:off x="2753990" y="2951455"/>
            <a:ext cx="841941" cy="247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8"/>
          <p:cNvSpPr/>
          <p:nvPr/>
        </p:nvSpPr>
        <p:spPr>
          <a:xfrm rot="3604367">
            <a:off x="2591667" y="3027594"/>
            <a:ext cx="841853" cy="24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8"/>
          <p:cNvSpPr/>
          <p:nvPr/>
        </p:nvSpPr>
        <p:spPr>
          <a:xfrm rot="2187957">
            <a:off x="6865469" y="4076306"/>
            <a:ext cx="365949" cy="3215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8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8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8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>
            <a:off x="6670775" y="2517350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8"/>
          <p:cNvSpPr/>
          <p:nvPr/>
        </p:nvSpPr>
        <p:spPr>
          <a:xfrm>
            <a:off x="2702550" y="2879325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8"/>
          <p:cNvSpPr/>
          <p:nvPr/>
        </p:nvSpPr>
        <p:spPr>
          <a:xfrm>
            <a:off x="6805475" y="420977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9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9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9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9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9"/>
          <p:cNvSpPr/>
          <p:nvPr/>
        </p:nvSpPr>
        <p:spPr>
          <a:xfrm rot="2024461">
            <a:off x="6267618" y="267617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9"/>
          <p:cNvSpPr/>
          <p:nvPr/>
        </p:nvSpPr>
        <p:spPr>
          <a:xfrm rot="2024461">
            <a:off x="6618543" y="278472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9"/>
          <p:cNvSpPr/>
          <p:nvPr/>
        </p:nvSpPr>
        <p:spPr>
          <a:xfrm rot="2699134">
            <a:off x="2667804" y="300556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9"/>
          <p:cNvSpPr/>
          <p:nvPr/>
        </p:nvSpPr>
        <p:spPr>
          <a:xfrm rot="2699134">
            <a:off x="3073879" y="3082617"/>
            <a:ext cx="841952" cy="247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9"/>
          <p:cNvSpPr/>
          <p:nvPr/>
        </p:nvSpPr>
        <p:spPr>
          <a:xfrm rot="2187940">
            <a:off x="2753990" y="2951455"/>
            <a:ext cx="841941" cy="247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9"/>
          <p:cNvSpPr/>
          <p:nvPr/>
        </p:nvSpPr>
        <p:spPr>
          <a:xfrm rot="3604367">
            <a:off x="2591667" y="3027594"/>
            <a:ext cx="841853" cy="24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9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/>
          <p:nvPr/>
        </p:nvSpPr>
        <p:spPr>
          <a:xfrm>
            <a:off x="6670775" y="2517350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/>
          <p:nvPr/>
        </p:nvSpPr>
        <p:spPr>
          <a:xfrm>
            <a:off x="2702550" y="2879325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0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0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0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0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0"/>
          <p:cNvSpPr/>
          <p:nvPr/>
        </p:nvSpPr>
        <p:spPr>
          <a:xfrm rot="2024461">
            <a:off x="6267618" y="267617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0"/>
          <p:cNvSpPr/>
          <p:nvPr/>
        </p:nvSpPr>
        <p:spPr>
          <a:xfrm rot="2024461">
            <a:off x="6618543" y="2784722"/>
            <a:ext cx="842035" cy="247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0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0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0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0"/>
          <p:cNvSpPr/>
          <p:nvPr/>
        </p:nvSpPr>
        <p:spPr>
          <a:xfrm>
            <a:off x="6670775" y="2517350"/>
            <a:ext cx="6201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1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1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1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1"/>
          <p:cNvSpPr/>
          <p:nvPr/>
        </p:nvSpPr>
        <p:spPr>
          <a:xfrm rot="1757164">
            <a:off x="3711491" y="2325828"/>
            <a:ext cx="483267" cy="247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1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1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1"/>
          <p:cNvSpPr/>
          <p:nvPr/>
        </p:nvSpPr>
        <p:spPr>
          <a:xfrm>
            <a:off x="3600175" y="2376000"/>
            <a:ext cx="4368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50473" l="65930" r="3251" t="33736"/>
          <a:stretch/>
        </p:blipFill>
        <p:spPr>
          <a:xfrm>
            <a:off x="1322912" y="1308913"/>
            <a:ext cx="6498176" cy="25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2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2"/>
          <p:cNvSpPr/>
          <p:nvPr/>
        </p:nvSpPr>
        <p:spPr>
          <a:xfrm rot="1756372">
            <a:off x="4146362" y="374833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2"/>
          <p:cNvSpPr/>
          <p:nvPr/>
        </p:nvSpPr>
        <p:spPr>
          <a:xfrm rot="1756124">
            <a:off x="4643238" y="3736999"/>
            <a:ext cx="662703" cy="262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2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2"/>
          <p:cNvSpPr/>
          <p:nvPr/>
        </p:nvSpPr>
        <p:spPr>
          <a:xfrm>
            <a:off x="4219050" y="3669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3"/>
          <p:cNvSpPr/>
          <p:nvPr/>
        </p:nvSpPr>
        <p:spPr>
          <a:xfrm rot="1756372">
            <a:off x="1114077" y="40261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3"/>
          <p:cNvSpPr/>
          <p:nvPr/>
        </p:nvSpPr>
        <p:spPr>
          <a:xfrm>
            <a:off x="1369825" y="42120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19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FILE SYNCHRONIZATION SERVICE</a:t>
            </a:r>
            <a:endParaRPr sz="5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6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6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6"/>
          <p:cNvSpPr/>
          <p:nvPr/>
        </p:nvSpPr>
        <p:spPr>
          <a:xfrm rot="1756307">
            <a:off x="3285327" y="2280582"/>
            <a:ext cx="52275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6"/>
          <p:cNvSpPr/>
          <p:nvPr/>
        </p:nvSpPr>
        <p:spPr>
          <a:xfrm rot="1756375">
            <a:off x="4031464" y="45523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/>
          <p:cNvSpPr/>
          <p:nvPr/>
        </p:nvSpPr>
        <p:spPr>
          <a:xfrm rot="1756375">
            <a:off x="7636289" y="12552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6"/>
          <p:cNvSpPr/>
          <p:nvPr/>
        </p:nvSpPr>
        <p:spPr>
          <a:xfrm rot="1755998">
            <a:off x="5601278" y="4305330"/>
            <a:ext cx="60629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6"/>
          <p:cNvSpPr/>
          <p:nvPr/>
        </p:nvSpPr>
        <p:spPr>
          <a:xfrm rot="1756665">
            <a:off x="5807350" y="4294055"/>
            <a:ext cx="456401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6"/>
          <p:cNvSpPr/>
          <p:nvPr/>
        </p:nvSpPr>
        <p:spPr>
          <a:xfrm rot="1755998">
            <a:off x="7868453" y="2637755"/>
            <a:ext cx="60629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6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6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6"/>
          <p:cNvSpPr/>
          <p:nvPr/>
        </p:nvSpPr>
        <p:spPr>
          <a:xfrm>
            <a:off x="3054100" y="2393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6"/>
          <p:cNvSpPr/>
          <p:nvPr/>
        </p:nvSpPr>
        <p:spPr>
          <a:xfrm>
            <a:off x="4038325" y="4441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6"/>
          <p:cNvSpPr/>
          <p:nvPr/>
        </p:nvSpPr>
        <p:spPr>
          <a:xfrm>
            <a:off x="7994150" y="1179373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6"/>
          <p:cNvSpPr/>
          <p:nvPr/>
        </p:nvSpPr>
        <p:spPr>
          <a:xfrm>
            <a:off x="5682600" y="4234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6"/>
          <p:cNvSpPr/>
          <p:nvPr/>
        </p:nvSpPr>
        <p:spPr>
          <a:xfrm>
            <a:off x="8077925" y="2659973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7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7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7"/>
          <p:cNvSpPr/>
          <p:nvPr/>
        </p:nvSpPr>
        <p:spPr>
          <a:xfrm rot="1756307">
            <a:off x="3285327" y="2280582"/>
            <a:ext cx="52275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7"/>
          <p:cNvSpPr/>
          <p:nvPr/>
        </p:nvSpPr>
        <p:spPr>
          <a:xfrm rot="1756375">
            <a:off x="4031464" y="45523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7"/>
          <p:cNvSpPr/>
          <p:nvPr/>
        </p:nvSpPr>
        <p:spPr>
          <a:xfrm rot="1756375">
            <a:off x="7636289" y="12552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7"/>
          <p:cNvSpPr/>
          <p:nvPr/>
        </p:nvSpPr>
        <p:spPr>
          <a:xfrm rot="1755998">
            <a:off x="5601278" y="4305330"/>
            <a:ext cx="60629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7"/>
          <p:cNvSpPr/>
          <p:nvPr/>
        </p:nvSpPr>
        <p:spPr>
          <a:xfrm rot="1756665">
            <a:off x="5807350" y="4294055"/>
            <a:ext cx="456401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7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7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7"/>
          <p:cNvSpPr/>
          <p:nvPr/>
        </p:nvSpPr>
        <p:spPr>
          <a:xfrm>
            <a:off x="3054100" y="2393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7"/>
          <p:cNvSpPr/>
          <p:nvPr/>
        </p:nvSpPr>
        <p:spPr>
          <a:xfrm>
            <a:off x="4038325" y="4441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7"/>
          <p:cNvSpPr/>
          <p:nvPr/>
        </p:nvSpPr>
        <p:spPr>
          <a:xfrm>
            <a:off x="7994150" y="1179373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7"/>
          <p:cNvSpPr/>
          <p:nvPr/>
        </p:nvSpPr>
        <p:spPr>
          <a:xfrm>
            <a:off x="5682600" y="4234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8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8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8"/>
          <p:cNvSpPr/>
          <p:nvPr/>
        </p:nvSpPr>
        <p:spPr>
          <a:xfrm rot="1756307">
            <a:off x="3285327" y="2280582"/>
            <a:ext cx="52275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8"/>
          <p:cNvSpPr/>
          <p:nvPr/>
        </p:nvSpPr>
        <p:spPr>
          <a:xfrm rot="1756375">
            <a:off x="4031464" y="45523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8"/>
          <p:cNvSpPr/>
          <p:nvPr/>
        </p:nvSpPr>
        <p:spPr>
          <a:xfrm rot="1756375">
            <a:off x="7636289" y="12552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8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8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8"/>
          <p:cNvSpPr/>
          <p:nvPr/>
        </p:nvSpPr>
        <p:spPr>
          <a:xfrm>
            <a:off x="3054100" y="2393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8"/>
          <p:cNvSpPr/>
          <p:nvPr/>
        </p:nvSpPr>
        <p:spPr>
          <a:xfrm>
            <a:off x="4038325" y="4441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8"/>
          <p:cNvSpPr/>
          <p:nvPr/>
        </p:nvSpPr>
        <p:spPr>
          <a:xfrm>
            <a:off x="7994150" y="1179373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9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9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9"/>
          <p:cNvSpPr/>
          <p:nvPr/>
        </p:nvSpPr>
        <p:spPr>
          <a:xfrm rot="1756307">
            <a:off x="3285327" y="2280582"/>
            <a:ext cx="52275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9"/>
          <p:cNvSpPr/>
          <p:nvPr/>
        </p:nvSpPr>
        <p:spPr>
          <a:xfrm rot="1756375">
            <a:off x="4031464" y="4552354"/>
            <a:ext cx="1070617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9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9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9"/>
          <p:cNvSpPr/>
          <p:nvPr/>
        </p:nvSpPr>
        <p:spPr>
          <a:xfrm>
            <a:off x="3054100" y="2393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9"/>
          <p:cNvSpPr/>
          <p:nvPr/>
        </p:nvSpPr>
        <p:spPr>
          <a:xfrm>
            <a:off x="4038325" y="444109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0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0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0"/>
          <p:cNvSpPr/>
          <p:nvPr/>
        </p:nvSpPr>
        <p:spPr>
          <a:xfrm rot="1756307">
            <a:off x="3285327" y="2280582"/>
            <a:ext cx="522750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0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0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0"/>
          <p:cNvSpPr/>
          <p:nvPr/>
        </p:nvSpPr>
        <p:spPr>
          <a:xfrm>
            <a:off x="3054100" y="2393548"/>
            <a:ext cx="7059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1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1"/>
          <p:cNvSpPr/>
          <p:nvPr/>
        </p:nvSpPr>
        <p:spPr>
          <a:xfrm rot="1756116">
            <a:off x="6186669" y="1316754"/>
            <a:ext cx="819178" cy="251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1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1"/>
          <p:cNvSpPr/>
          <p:nvPr/>
        </p:nvSpPr>
        <p:spPr>
          <a:xfrm>
            <a:off x="6243300" y="11325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16102" l="0" r="52315" t="66227"/>
          <a:stretch/>
        </p:blipFill>
        <p:spPr>
          <a:xfrm>
            <a:off x="0" y="1176725"/>
            <a:ext cx="9144000" cy="257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2"/>
          <p:cNvSpPr/>
          <p:nvPr/>
        </p:nvSpPr>
        <p:spPr>
          <a:xfrm rot="1756372">
            <a:off x="319902" y="4279818"/>
            <a:ext cx="1047918" cy="3531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2"/>
          <p:cNvSpPr/>
          <p:nvPr/>
        </p:nvSpPr>
        <p:spPr>
          <a:xfrm>
            <a:off x="300550" y="4329475"/>
            <a:ext cx="705900" cy="25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52400"/>
            <a:ext cx="84236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REAL-TIME FILE PROCESSING</a:t>
            </a:r>
            <a:endParaRPr sz="5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5"/>
          <p:cNvSpPr/>
          <p:nvPr/>
        </p:nvSpPr>
        <p:spPr>
          <a:xfrm rot="3096858">
            <a:off x="7213711" y="2768673"/>
            <a:ext cx="1047907" cy="35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5"/>
          <p:cNvSpPr/>
          <p:nvPr/>
        </p:nvSpPr>
        <p:spPr>
          <a:xfrm rot="1744901">
            <a:off x="4354935" y="126663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5"/>
          <p:cNvSpPr/>
          <p:nvPr/>
        </p:nvSpPr>
        <p:spPr>
          <a:xfrm rot="1744901">
            <a:off x="2577060" y="169478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5"/>
          <p:cNvSpPr/>
          <p:nvPr/>
        </p:nvSpPr>
        <p:spPr>
          <a:xfrm rot="1744901">
            <a:off x="2689764" y="3218916"/>
            <a:ext cx="1048027" cy="2895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5"/>
          <p:cNvSpPr/>
          <p:nvPr/>
        </p:nvSpPr>
        <p:spPr>
          <a:xfrm rot="1744901">
            <a:off x="1408239" y="3636041"/>
            <a:ext cx="1048027" cy="2895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5"/>
          <p:cNvSpPr/>
          <p:nvPr/>
        </p:nvSpPr>
        <p:spPr>
          <a:xfrm>
            <a:off x="1890705" y="37449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5"/>
          <p:cNvSpPr/>
          <p:nvPr/>
        </p:nvSpPr>
        <p:spPr>
          <a:xfrm>
            <a:off x="7372705" y="25717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5"/>
          <p:cNvSpPr/>
          <p:nvPr/>
        </p:nvSpPr>
        <p:spPr>
          <a:xfrm>
            <a:off x="4866830" y="15218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5"/>
          <p:cNvSpPr/>
          <p:nvPr/>
        </p:nvSpPr>
        <p:spPr>
          <a:xfrm>
            <a:off x="3077905" y="19389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5"/>
          <p:cNvSpPr/>
          <p:nvPr/>
        </p:nvSpPr>
        <p:spPr>
          <a:xfrm>
            <a:off x="3159280" y="33929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6"/>
          <p:cNvSpPr/>
          <p:nvPr/>
        </p:nvSpPr>
        <p:spPr>
          <a:xfrm rot="3096858">
            <a:off x="7213711" y="2768673"/>
            <a:ext cx="1047907" cy="35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6"/>
          <p:cNvSpPr/>
          <p:nvPr/>
        </p:nvSpPr>
        <p:spPr>
          <a:xfrm rot="1744901">
            <a:off x="4354935" y="126663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86"/>
          <p:cNvSpPr/>
          <p:nvPr/>
        </p:nvSpPr>
        <p:spPr>
          <a:xfrm rot="1744901">
            <a:off x="2577060" y="169478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6"/>
          <p:cNvSpPr/>
          <p:nvPr/>
        </p:nvSpPr>
        <p:spPr>
          <a:xfrm rot="1744901">
            <a:off x="2689764" y="3218916"/>
            <a:ext cx="1048027" cy="2895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86"/>
          <p:cNvSpPr/>
          <p:nvPr/>
        </p:nvSpPr>
        <p:spPr>
          <a:xfrm>
            <a:off x="7372705" y="25717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86"/>
          <p:cNvSpPr/>
          <p:nvPr/>
        </p:nvSpPr>
        <p:spPr>
          <a:xfrm>
            <a:off x="4866830" y="15218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6"/>
          <p:cNvSpPr/>
          <p:nvPr/>
        </p:nvSpPr>
        <p:spPr>
          <a:xfrm>
            <a:off x="3077905" y="19389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6"/>
          <p:cNvSpPr/>
          <p:nvPr/>
        </p:nvSpPr>
        <p:spPr>
          <a:xfrm>
            <a:off x="3159280" y="33929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7"/>
          <p:cNvSpPr/>
          <p:nvPr/>
        </p:nvSpPr>
        <p:spPr>
          <a:xfrm rot="3096858">
            <a:off x="7213711" y="2768673"/>
            <a:ext cx="1047907" cy="35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7"/>
          <p:cNvSpPr/>
          <p:nvPr/>
        </p:nvSpPr>
        <p:spPr>
          <a:xfrm rot="1744901">
            <a:off x="4354935" y="126663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7"/>
          <p:cNvSpPr/>
          <p:nvPr/>
        </p:nvSpPr>
        <p:spPr>
          <a:xfrm rot="1744901">
            <a:off x="2577060" y="169478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7"/>
          <p:cNvSpPr/>
          <p:nvPr/>
        </p:nvSpPr>
        <p:spPr>
          <a:xfrm>
            <a:off x="7372705" y="25717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7"/>
          <p:cNvSpPr/>
          <p:nvPr/>
        </p:nvSpPr>
        <p:spPr>
          <a:xfrm>
            <a:off x="4866830" y="15218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7"/>
          <p:cNvSpPr/>
          <p:nvPr/>
        </p:nvSpPr>
        <p:spPr>
          <a:xfrm>
            <a:off x="3077905" y="193896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8"/>
          <p:cNvSpPr/>
          <p:nvPr/>
        </p:nvSpPr>
        <p:spPr>
          <a:xfrm rot="3096858">
            <a:off x="7213711" y="2768673"/>
            <a:ext cx="1047907" cy="35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8"/>
          <p:cNvSpPr/>
          <p:nvPr/>
        </p:nvSpPr>
        <p:spPr>
          <a:xfrm rot="1744901">
            <a:off x="4354935" y="1266638"/>
            <a:ext cx="1048027" cy="3530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8"/>
          <p:cNvSpPr/>
          <p:nvPr/>
        </p:nvSpPr>
        <p:spPr>
          <a:xfrm>
            <a:off x="7372705" y="25717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8"/>
          <p:cNvSpPr/>
          <p:nvPr/>
        </p:nvSpPr>
        <p:spPr>
          <a:xfrm>
            <a:off x="4866830" y="15218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9"/>
          <p:cNvSpPr/>
          <p:nvPr/>
        </p:nvSpPr>
        <p:spPr>
          <a:xfrm rot="3096858">
            <a:off x="7213711" y="2768673"/>
            <a:ext cx="1047907" cy="35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9"/>
          <p:cNvSpPr/>
          <p:nvPr/>
        </p:nvSpPr>
        <p:spPr>
          <a:xfrm>
            <a:off x="7372705" y="257174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8" y="193912"/>
            <a:ext cx="8545725" cy="47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WEB LOG ANALYSIS</a:t>
            </a:r>
            <a:endParaRPr sz="5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14881" l="48264" r="0" t="66227"/>
          <a:stretch/>
        </p:blipFill>
        <p:spPr>
          <a:xfrm>
            <a:off x="0" y="1039125"/>
            <a:ext cx="9086650" cy="25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2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2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2"/>
          <p:cNvSpPr/>
          <p:nvPr/>
        </p:nvSpPr>
        <p:spPr>
          <a:xfrm rot="1488227">
            <a:off x="4362482" y="1213397"/>
            <a:ext cx="419058" cy="308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2"/>
          <p:cNvSpPr/>
          <p:nvPr/>
        </p:nvSpPr>
        <p:spPr>
          <a:xfrm>
            <a:off x="4340335" y="12210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2"/>
          <p:cNvSpPr/>
          <p:nvPr/>
        </p:nvSpPr>
        <p:spPr>
          <a:xfrm rot="2893906">
            <a:off x="6066382" y="3670248"/>
            <a:ext cx="519277" cy="37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2"/>
          <p:cNvSpPr/>
          <p:nvPr/>
        </p:nvSpPr>
        <p:spPr>
          <a:xfrm>
            <a:off x="6024315" y="368982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2"/>
          <p:cNvSpPr/>
          <p:nvPr/>
        </p:nvSpPr>
        <p:spPr>
          <a:xfrm rot="1972416">
            <a:off x="5597148" y="1198320"/>
            <a:ext cx="858347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2"/>
          <p:cNvSpPr/>
          <p:nvPr/>
        </p:nvSpPr>
        <p:spPr>
          <a:xfrm rot="1972008">
            <a:off x="5867283" y="1160312"/>
            <a:ext cx="706484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2"/>
          <p:cNvSpPr/>
          <p:nvPr/>
        </p:nvSpPr>
        <p:spPr>
          <a:xfrm>
            <a:off x="6024315" y="119017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2"/>
          <p:cNvSpPr/>
          <p:nvPr/>
        </p:nvSpPr>
        <p:spPr>
          <a:xfrm rot="1972416">
            <a:off x="6786398" y="3214820"/>
            <a:ext cx="858347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2"/>
          <p:cNvSpPr/>
          <p:nvPr/>
        </p:nvSpPr>
        <p:spPr>
          <a:xfrm>
            <a:off x="6761275" y="3155326"/>
            <a:ext cx="485400" cy="1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2"/>
          <p:cNvSpPr/>
          <p:nvPr/>
        </p:nvSpPr>
        <p:spPr>
          <a:xfrm rot="2894740">
            <a:off x="2780757" y="4253577"/>
            <a:ext cx="307236" cy="224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2"/>
          <p:cNvSpPr/>
          <p:nvPr/>
        </p:nvSpPr>
        <p:spPr>
          <a:xfrm rot="2894740">
            <a:off x="3010357" y="4328777"/>
            <a:ext cx="307236" cy="224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2"/>
          <p:cNvSpPr/>
          <p:nvPr/>
        </p:nvSpPr>
        <p:spPr>
          <a:xfrm rot="2894740">
            <a:off x="3174517" y="4403977"/>
            <a:ext cx="307236" cy="224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2"/>
          <p:cNvSpPr/>
          <p:nvPr/>
        </p:nvSpPr>
        <p:spPr>
          <a:xfrm>
            <a:off x="2978115" y="433734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93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93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93"/>
          <p:cNvSpPr/>
          <p:nvPr/>
        </p:nvSpPr>
        <p:spPr>
          <a:xfrm rot="1488227">
            <a:off x="4362482" y="1213397"/>
            <a:ext cx="419058" cy="308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3"/>
          <p:cNvSpPr/>
          <p:nvPr/>
        </p:nvSpPr>
        <p:spPr>
          <a:xfrm>
            <a:off x="4340335" y="12210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3"/>
          <p:cNvSpPr/>
          <p:nvPr/>
        </p:nvSpPr>
        <p:spPr>
          <a:xfrm rot="2893906">
            <a:off x="6066382" y="3670248"/>
            <a:ext cx="519277" cy="37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3"/>
          <p:cNvSpPr/>
          <p:nvPr/>
        </p:nvSpPr>
        <p:spPr>
          <a:xfrm>
            <a:off x="6024315" y="368982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3"/>
          <p:cNvSpPr/>
          <p:nvPr/>
        </p:nvSpPr>
        <p:spPr>
          <a:xfrm>
            <a:off x="5139890" y="52209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3"/>
          <p:cNvSpPr/>
          <p:nvPr/>
        </p:nvSpPr>
        <p:spPr>
          <a:xfrm rot="1972416">
            <a:off x="5597148" y="1198320"/>
            <a:ext cx="858347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3"/>
          <p:cNvSpPr/>
          <p:nvPr/>
        </p:nvSpPr>
        <p:spPr>
          <a:xfrm rot="1972008">
            <a:off x="5867283" y="1160312"/>
            <a:ext cx="706484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3"/>
          <p:cNvSpPr/>
          <p:nvPr/>
        </p:nvSpPr>
        <p:spPr>
          <a:xfrm>
            <a:off x="6024315" y="119017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3"/>
          <p:cNvSpPr/>
          <p:nvPr/>
        </p:nvSpPr>
        <p:spPr>
          <a:xfrm rot="1972416">
            <a:off x="6786398" y="3214820"/>
            <a:ext cx="858347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3"/>
          <p:cNvSpPr/>
          <p:nvPr/>
        </p:nvSpPr>
        <p:spPr>
          <a:xfrm>
            <a:off x="6761275" y="3155326"/>
            <a:ext cx="485400" cy="1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4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4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4"/>
          <p:cNvSpPr/>
          <p:nvPr/>
        </p:nvSpPr>
        <p:spPr>
          <a:xfrm rot="1488227">
            <a:off x="4362482" y="1213397"/>
            <a:ext cx="419058" cy="308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4"/>
          <p:cNvSpPr/>
          <p:nvPr/>
        </p:nvSpPr>
        <p:spPr>
          <a:xfrm>
            <a:off x="4340335" y="12210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4"/>
          <p:cNvSpPr/>
          <p:nvPr/>
        </p:nvSpPr>
        <p:spPr>
          <a:xfrm rot="2893906">
            <a:off x="6066382" y="3670248"/>
            <a:ext cx="519277" cy="37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94"/>
          <p:cNvSpPr/>
          <p:nvPr/>
        </p:nvSpPr>
        <p:spPr>
          <a:xfrm>
            <a:off x="6024315" y="368982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94"/>
          <p:cNvSpPr/>
          <p:nvPr/>
        </p:nvSpPr>
        <p:spPr>
          <a:xfrm>
            <a:off x="5139890" y="52209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4"/>
          <p:cNvSpPr/>
          <p:nvPr/>
        </p:nvSpPr>
        <p:spPr>
          <a:xfrm rot="1972416">
            <a:off x="5597148" y="1198320"/>
            <a:ext cx="858347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4"/>
          <p:cNvSpPr/>
          <p:nvPr/>
        </p:nvSpPr>
        <p:spPr>
          <a:xfrm rot="1972008">
            <a:off x="5867283" y="1160312"/>
            <a:ext cx="706484" cy="190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4"/>
          <p:cNvSpPr/>
          <p:nvPr/>
        </p:nvSpPr>
        <p:spPr>
          <a:xfrm>
            <a:off x="6024315" y="119017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5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5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5"/>
          <p:cNvSpPr/>
          <p:nvPr/>
        </p:nvSpPr>
        <p:spPr>
          <a:xfrm rot="1488227">
            <a:off x="4362482" y="1213397"/>
            <a:ext cx="419058" cy="308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5"/>
          <p:cNvSpPr/>
          <p:nvPr/>
        </p:nvSpPr>
        <p:spPr>
          <a:xfrm>
            <a:off x="4340335" y="12210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5"/>
          <p:cNvSpPr/>
          <p:nvPr/>
        </p:nvSpPr>
        <p:spPr>
          <a:xfrm rot="2893906">
            <a:off x="6066382" y="3670248"/>
            <a:ext cx="519277" cy="37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5"/>
          <p:cNvSpPr/>
          <p:nvPr/>
        </p:nvSpPr>
        <p:spPr>
          <a:xfrm>
            <a:off x="6024315" y="3689821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6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6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6"/>
          <p:cNvSpPr/>
          <p:nvPr/>
        </p:nvSpPr>
        <p:spPr>
          <a:xfrm rot="1488227">
            <a:off x="4362482" y="1213397"/>
            <a:ext cx="419058" cy="308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6"/>
          <p:cNvSpPr/>
          <p:nvPr/>
        </p:nvSpPr>
        <p:spPr>
          <a:xfrm>
            <a:off x="4340335" y="1221096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7"/>
          <p:cNvSpPr/>
          <p:nvPr/>
        </p:nvSpPr>
        <p:spPr>
          <a:xfrm>
            <a:off x="871375" y="2867850"/>
            <a:ext cx="4191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7"/>
          <p:cNvSpPr/>
          <p:nvPr/>
        </p:nvSpPr>
        <p:spPr>
          <a:xfrm>
            <a:off x="743580" y="29517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13" y="152400"/>
            <a:ext cx="8372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REAL-TIME</a:t>
            </a:r>
            <a:r>
              <a:rPr lang="en" sz="5600"/>
              <a:t> STREAM</a:t>
            </a:r>
            <a:r>
              <a:rPr lang="en" sz="5600"/>
              <a:t> PROCESSING</a:t>
            </a:r>
            <a:endParaRPr sz="56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00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00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0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0"/>
          <p:cNvSpPr/>
          <p:nvPr/>
        </p:nvSpPr>
        <p:spPr>
          <a:xfrm>
            <a:off x="1376750" y="2936175"/>
            <a:ext cx="10479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0"/>
          <p:cNvSpPr/>
          <p:nvPr/>
        </p:nvSpPr>
        <p:spPr>
          <a:xfrm>
            <a:off x="1939255" y="3181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0"/>
          <p:cNvSpPr/>
          <p:nvPr/>
        </p:nvSpPr>
        <p:spPr>
          <a:xfrm rot="1943064">
            <a:off x="3408374" y="2329095"/>
            <a:ext cx="1047990" cy="2867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0"/>
          <p:cNvSpPr/>
          <p:nvPr/>
        </p:nvSpPr>
        <p:spPr>
          <a:xfrm>
            <a:off x="3819855" y="25717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0"/>
          <p:cNvSpPr/>
          <p:nvPr/>
        </p:nvSpPr>
        <p:spPr>
          <a:xfrm>
            <a:off x="6053525" y="22666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0"/>
          <p:cNvSpPr/>
          <p:nvPr/>
        </p:nvSpPr>
        <p:spPr>
          <a:xfrm>
            <a:off x="6616030" y="2306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0"/>
          <p:cNvSpPr/>
          <p:nvPr/>
        </p:nvSpPr>
        <p:spPr>
          <a:xfrm>
            <a:off x="3479975" y="606650"/>
            <a:ext cx="10479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0"/>
          <p:cNvSpPr/>
          <p:nvPr/>
        </p:nvSpPr>
        <p:spPr>
          <a:xfrm>
            <a:off x="3966280" y="9423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0"/>
          <p:cNvSpPr/>
          <p:nvPr/>
        </p:nvSpPr>
        <p:spPr>
          <a:xfrm rot="2086378">
            <a:off x="7189604" y="1024760"/>
            <a:ext cx="1047822" cy="2866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0"/>
          <p:cNvSpPr/>
          <p:nvPr/>
        </p:nvSpPr>
        <p:spPr>
          <a:xfrm>
            <a:off x="7338480" y="8652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1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101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01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01"/>
          <p:cNvSpPr/>
          <p:nvPr/>
        </p:nvSpPr>
        <p:spPr>
          <a:xfrm>
            <a:off x="1376750" y="2936175"/>
            <a:ext cx="10479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1"/>
          <p:cNvSpPr/>
          <p:nvPr/>
        </p:nvSpPr>
        <p:spPr>
          <a:xfrm>
            <a:off x="1939255" y="3181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1"/>
          <p:cNvSpPr/>
          <p:nvPr/>
        </p:nvSpPr>
        <p:spPr>
          <a:xfrm rot="1943064">
            <a:off x="3408374" y="2329095"/>
            <a:ext cx="1047990" cy="2867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1"/>
          <p:cNvSpPr/>
          <p:nvPr/>
        </p:nvSpPr>
        <p:spPr>
          <a:xfrm>
            <a:off x="3819855" y="25717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1"/>
          <p:cNvSpPr/>
          <p:nvPr/>
        </p:nvSpPr>
        <p:spPr>
          <a:xfrm>
            <a:off x="6053525" y="22666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1"/>
          <p:cNvSpPr/>
          <p:nvPr/>
        </p:nvSpPr>
        <p:spPr>
          <a:xfrm>
            <a:off x="6616030" y="2306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1"/>
          <p:cNvSpPr/>
          <p:nvPr/>
        </p:nvSpPr>
        <p:spPr>
          <a:xfrm>
            <a:off x="3479975" y="606650"/>
            <a:ext cx="10479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1"/>
          <p:cNvSpPr/>
          <p:nvPr/>
        </p:nvSpPr>
        <p:spPr>
          <a:xfrm>
            <a:off x="3966280" y="9423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26734" t="84811"/>
          <a:stretch/>
        </p:blipFill>
        <p:spPr>
          <a:xfrm>
            <a:off x="-37775" y="1799175"/>
            <a:ext cx="9219549" cy="14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2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102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2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2"/>
          <p:cNvSpPr/>
          <p:nvPr/>
        </p:nvSpPr>
        <p:spPr>
          <a:xfrm>
            <a:off x="1376750" y="2936175"/>
            <a:ext cx="10479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02"/>
          <p:cNvSpPr/>
          <p:nvPr/>
        </p:nvSpPr>
        <p:spPr>
          <a:xfrm>
            <a:off x="1939255" y="3181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2"/>
          <p:cNvSpPr/>
          <p:nvPr/>
        </p:nvSpPr>
        <p:spPr>
          <a:xfrm rot="1943064">
            <a:off x="3408374" y="2329095"/>
            <a:ext cx="1047990" cy="2867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02"/>
          <p:cNvSpPr/>
          <p:nvPr/>
        </p:nvSpPr>
        <p:spPr>
          <a:xfrm>
            <a:off x="3819855" y="25717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02"/>
          <p:cNvSpPr/>
          <p:nvPr/>
        </p:nvSpPr>
        <p:spPr>
          <a:xfrm>
            <a:off x="6053525" y="22666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2"/>
          <p:cNvSpPr/>
          <p:nvPr/>
        </p:nvSpPr>
        <p:spPr>
          <a:xfrm>
            <a:off x="6616030" y="2306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3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103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3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3"/>
          <p:cNvSpPr/>
          <p:nvPr/>
        </p:nvSpPr>
        <p:spPr>
          <a:xfrm>
            <a:off x="1376750" y="2936175"/>
            <a:ext cx="10479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3"/>
          <p:cNvSpPr/>
          <p:nvPr/>
        </p:nvSpPr>
        <p:spPr>
          <a:xfrm>
            <a:off x="1939255" y="3181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03"/>
          <p:cNvSpPr/>
          <p:nvPr/>
        </p:nvSpPr>
        <p:spPr>
          <a:xfrm rot="1943064">
            <a:off x="3408374" y="2329095"/>
            <a:ext cx="1047990" cy="2867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03"/>
          <p:cNvSpPr/>
          <p:nvPr/>
        </p:nvSpPr>
        <p:spPr>
          <a:xfrm>
            <a:off x="3819855" y="257175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4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104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4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4"/>
          <p:cNvSpPr/>
          <p:nvPr/>
        </p:nvSpPr>
        <p:spPr>
          <a:xfrm>
            <a:off x="1376750" y="2936175"/>
            <a:ext cx="1047900" cy="5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4"/>
          <p:cNvSpPr/>
          <p:nvPr/>
        </p:nvSpPr>
        <p:spPr>
          <a:xfrm>
            <a:off x="1939255" y="31815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75" y="286775"/>
            <a:ext cx="7797424" cy="4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05"/>
          <p:cNvSpPr txBox="1"/>
          <p:nvPr/>
        </p:nvSpPr>
        <p:spPr>
          <a:xfrm>
            <a:off x="308850" y="3309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DynamoDB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CloudWatch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S3</a:t>
            </a:r>
            <a:endParaRPr>
              <a:solidFill>
                <a:schemeClr val="dk1"/>
              </a:solidFill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Amazon Kinesis</a:t>
            </a:r>
            <a:r>
              <a:rPr lang="en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E-COMMERCE WEB SITE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1: FRONTEND</a:t>
            </a:r>
            <a:endParaRPr sz="3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7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7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7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7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07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7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7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7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7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07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07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07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7"/>
          <p:cNvSpPr/>
          <p:nvPr/>
        </p:nvSpPr>
        <p:spPr>
          <a:xfrm rot="1894718">
            <a:off x="5607990" y="1303069"/>
            <a:ext cx="858177" cy="1969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7"/>
          <p:cNvSpPr/>
          <p:nvPr/>
        </p:nvSpPr>
        <p:spPr>
          <a:xfrm>
            <a:off x="5903830" y="12980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7"/>
          <p:cNvSpPr/>
          <p:nvPr/>
        </p:nvSpPr>
        <p:spPr>
          <a:xfrm rot="1895971">
            <a:off x="3669401" y="1549642"/>
            <a:ext cx="987635" cy="271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7"/>
          <p:cNvSpPr/>
          <p:nvPr/>
        </p:nvSpPr>
        <p:spPr>
          <a:xfrm>
            <a:off x="4042480" y="1581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07"/>
          <p:cNvSpPr/>
          <p:nvPr/>
        </p:nvSpPr>
        <p:spPr>
          <a:xfrm rot="1896118">
            <a:off x="5336923" y="2348158"/>
            <a:ext cx="812954" cy="26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7"/>
          <p:cNvSpPr/>
          <p:nvPr/>
        </p:nvSpPr>
        <p:spPr>
          <a:xfrm rot="1889530">
            <a:off x="6131251" y="2556669"/>
            <a:ext cx="78104" cy="158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7"/>
          <p:cNvSpPr/>
          <p:nvPr/>
        </p:nvSpPr>
        <p:spPr>
          <a:xfrm>
            <a:off x="5500705" y="23409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07"/>
          <p:cNvSpPr/>
          <p:nvPr/>
        </p:nvSpPr>
        <p:spPr>
          <a:xfrm rot="2857932">
            <a:off x="4499425" y="3783733"/>
            <a:ext cx="614346" cy="28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07"/>
          <p:cNvSpPr/>
          <p:nvPr/>
        </p:nvSpPr>
        <p:spPr>
          <a:xfrm rot="2858067">
            <a:off x="4598913" y="3710234"/>
            <a:ext cx="415369" cy="28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07"/>
          <p:cNvSpPr/>
          <p:nvPr/>
        </p:nvSpPr>
        <p:spPr>
          <a:xfrm>
            <a:off x="4563905" y="3823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07"/>
          <p:cNvSpPr/>
          <p:nvPr/>
        </p:nvSpPr>
        <p:spPr>
          <a:xfrm rot="2700000">
            <a:off x="5557725" y="4420800"/>
            <a:ext cx="743311" cy="286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7"/>
          <p:cNvSpPr/>
          <p:nvPr/>
        </p:nvSpPr>
        <p:spPr>
          <a:xfrm>
            <a:off x="5619930" y="4354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08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8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8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08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8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08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08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08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08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8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8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8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08"/>
          <p:cNvSpPr/>
          <p:nvPr/>
        </p:nvSpPr>
        <p:spPr>
          <a:xfrm rot="1894718">
            <a:off x="5607990" y="1303069"/>
            <a:ext cx="858177" cy="1969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08"/>
          <p:cNvSpPr/>
          <p:nvPr/>
        </p:nvSpPr>
        <p:spPr>
          <a:xfrm>
            <a:off x="5903830" y="12980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8"/>
          <p:cNvSpPr/>
          <p:nvPr/>
        </p:nvSpPr>
        <p:spPr>
          <a:xfrm rot="1895971">
            <a:off x="3669401" y="1549642"/>
            <a:ext cx="987635" cy="271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08"/>
          <p:cNvSpPr/>
          <p:nvPr/>
        </p:nvSpPr>
        <p:spPr>
          <a:xfrm>
            <a:off x="4042480" y="1581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8"/>
          <p:cNvSpPr/>
          <p:nvPr/>
        </p:nvSpPr>
        <p:spPr>
          <a:xfrm rot="1896118">
            <a:off x="5336923" y="2348158"/>
            <a:ext cx="812954" cy="26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8"/>
          <p:cNvSpPr/>
          <p:nvPr/>
        </p:nvSpPr>
        <p:spPr>
          <a:xfrm rot="1889530">
            <a:off x="6131251" y="2556669"/>
            <a:ext cx="78104" cy="158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8"/>
          <p:cNvSpPr/>
          <p:nvPr/>
        </p:nvSpPr>
        <p:spPr>
          <a:xfrm>
            <a:off x="5500705" y="23409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8"/>
          <p:cNvSpPr/>
          <p:nvPr/>
        </p:nvSpPr>
        <p:spPr>
          <a:xfrm rot="2857932">
            <a:off x="4499425" y="3783733"/>
            <a:ext cx="614346" cy="28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8"/>
          <p:cNvSpPr/>
          <p:nvPr/>
        </p:nvSpPr>
        <p:spPr>
          <a:xfrm rot="2858067">
            <a:off x="4598913" y="3710234"/>
            <a:ext cx="415369" cy="28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8"/>
          <p:cNvSpPr/>
          <p:nvPr/>
        </p:nvSpPr>
        <p:spPr>
          <a:xfrm>
            <a:off x="4563905" y="38235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09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09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09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09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9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9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9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9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9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9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09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09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09"/>
          <p:cNvSpPr/>
          <p:nvPr/>
        </p:nvSpPr>
        <p:spPr>
          <a:xfrm rot="1894718">
            <a:off x="5607990" y="1303069"/>
            <a:ext cx="858177" cy="1969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09"/>
          <p:cNvSpPr/>
          <p:nvPr/>
        </p:nvSpPr>
        <p:spPr>
          <a:xfrm>
            <a:off x="5903830" y="12980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09"/>
          <p:cNvSpPr/>
          <p:nvPr/>
        </p:nvSpPr>
        <p:spPr>
          <a:xfrm rot="1895971">
            <a:off x="3669401" y="1549642"/>
            <a:ext cx="987635" cy="271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09"/>
          <p:cNvSpPr/>
          <p:nvPr/>
        </p:nvSpPr>
        <p:spPr>
          <a:xfrm>
            <a:off x="4042480" y="1581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09"/>
          <p:cNvSpPr/>
          <p:nvPr/>
        </p:nvSpPr>
        <p:spPr>
          <a:xfrm rot="1896118">
            <a:off x="5336923" y="2348158"/>
            <a:ext cx="812954" cy="26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09"/>
          <p:cNvSpPr/>
          <p:nvPr/>
        </p:nvSpPr>
        <p:spPr>
          <a:xfrm rot="1889530">
            <a:off x="6131251" y="2556669"/>
            <a:ext cx="78104" cy="158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09"/>
          <p:cNvSpPr/>
          <p:nvPr/>
        </p:nvSpPr>
        <p:spPr>
          <a:xfrm>
            <a:off x="5500705" y="23409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10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0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0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0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10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10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10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10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10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10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10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0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10"/>
          <p:cNvSpPr/>
          <p:nvPr/>
        </p:nvSpPr>
        <p:spPr>
          <a:xfrm rot="1894718">
            <a:off x="5607990" y="1303069"/>
            <a:ext cx="858177" cy="1969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10"/>
          <p:cNvSpPr/>
          <p:nvPr/>
        </p:nvSpPr>
        <p:spPr>
          <a:xfrm>
            <a:off x="5903830" y="12980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0"/>
          <p:cNvSpPr/>
          <p:nvPr/>
        </p:nvSpPr>
        <p:spPr>
          <a:xfrm rot="1895971">
            <a:off x="3669401" y="1549642"/>
            <a:ext cx="987635" cy="271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10"/>
          <p:cNvSpPr/>
          <p:nvPr/>
        </p:nvSpPr>
        <p:spPr>
          <a:xfrm>
            <a:off x="4042480" y="1581905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40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11"/>
          <p:cNvSpPr/>
          <p:nvPr/>
        </p:nvSpPr>
        <p:spPr>
          <a:xfrm>
            <a:off x="2294275" y="5327575"/>
            <a:ext cx="1047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1"/>
          <p:cNvSpPr/>
          <p:nvPr/>
        </p:nvSpPr>
        <p:spPr>
          <a:xfrm>
            <a:off x="4042480" y="536748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1"/>
          <p:cNvSpPr/>
          <p:nvPr/>
        </p:nvSpPr>
        <p:spPr>
          <a:xfrm rot="1895805">
            <a:off x="836223" y="5396731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1"/>
          <p:cNvSpPr/>
          <p:nvPr/>
        </p:nvSpPr>
        <p:spPr>
          <a:xfrm rot="1895805">
            <a:off x="988623" y="4402006"/>
            <a:ext cx="1047835" cy="28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1"/>
          <p:cNvSpPr/>
          <p:nvPr/>
        </p:nvSpPr>
        <p:spPr>
          <a:xfrm>
            <a:off x="1194680" y="4516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1"/>
          <p:cNvSpPr/>
          <p:nvPr/>
        </p:nvSpPr>
        <p:spPr>
          <a:xfrm rot="1895154">
            <a:off x="3665577" y="4351336"/>
            <a:ext cx="833944" cy="213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1"/>
          <p:cNvSpPr/>
          <p:nvPr/>
        </p:nvSpPr>
        <p:spPr>
          <a:xfrm>
            <a:off x="3671405" y="43091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1"/>
          <p:cNvSpPr/>
          <p:nvPr/>
        </p:nvSpPr>
        <p:spPr>
          <a:xfrm rot="1894641">
            <a:off x="6373998" y="2966786"/>
            <a:ext cx="82154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1"/>
          <p:cNvSpPr/>
          <p:nvPr/>
        </p:nvSpPr>
        <p:spPr>
          <a:xfrm rot="1895869">
            <a:off x="7086003" y="3151437"/>
            <a:ext cx="116232" cy="174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1"/>
          <p:cNvSpPr/>
          <p:nvPr/>
        </p:nvSpPr>
        <p:spPr>
          <a:xfrm>
            <a:off x="6563630" y="29504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1"/>
          <p:cNvSpPr/>
          <p:nvPr/>
        </p:nvSpPr>
        <p:spPr>
          <a:xfrm flipH="1" rot="-8903973">
            <a:off x="1488057" y="1740640"/>
            <a:ext cx="638940" cy="2016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1"/>
          <p:cNvSpPr/>
          <p:nvPr/>
        </p:nvSpPr>
        <p:spPr>
          <a:xfrm>
            <a:off x="1564830" y="18137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1"/>
          <p:cNvSpPr/>
          <p:nvPr/>
        </p:nvSpPr>
        <p:spPr>
          <a:xfrm rot="1894718">
            <a:off x="5607990" y="1303069"/>
            <a:ext cx="858177" cy="1969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1"/>
          <p:cNvSpPr/>
          <p:nvPr/>
        </p:nvSpPr>
        <p:spPr>
          <a:xfrm>
            <a:off x="5903830" y="1298030"/>
            <a:ext cx="485400" cy="20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